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6" r:id="rId3"/>
    <p:sldId id="259" r:id="rId4"/>
    <p:sldId id="263" r:id="rId5"/>
    <p:sldId id="265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B5D0"/>
    <a:srgbClr val="6E34EB"/>
    <a:srgbClr val="302C70"/>
    <a:srgbClr val="FF151F"/>
    <a:srgbClr val="990000"/>
    <a:srgbClr val="A4D45B"/>
    <a:srgbClr val="67B125"/>
    <a:srgbClr val="08346E"/>
    <a:srgbClr val="0C4789"/>
    <a:srgbClr val="0015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163364-48AD-492B-A45F-BBD99F76F2FD}" v="126" dt="2025-01-08T01:04:47.5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660"/>
  </p:normalViewPr>
  <p:slideViewPr>
    <p:cSldViewPr snapToGrid="0">
      <p:cViewPr>
        <p:scale>
          <a:sx n="66" d="100"/>
          <a:sy n="66" d="100"/>
        </p:scale>
        <p:origin x="88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te Cavalcante Santos" userId="7f874cf12939a41d" providerId="LiveId" clId="{F3163364-48AD-492B-A45F-BBD99F76F2FD}"/>
    <pc:docChg chg="undo custSel addSld delSld modSld">
      <pc:chgData name="Dante Cavalcante Santos" userId="7f874cf12939a41d" providerId="LiveId" clId="{F3163364-48AD-492B-A45F-BBD99F76F2FD}" dt="2025-01-08T01:11:15.759" v="2712" actId="1076"/>
      <pc:docMkLst>
        <pc:docMk/>
      </pc:docMkLst>
      <pc:sldChg chg="addSp modSp mod">
        <pc:chgData name="Dante Cavalcante Santos" userId="7f874cf12939a41d" providerId="LiveId" clId="{F3163364-48AD-492B-A45F-BBD99F76F2FD}" dt="2025-01-04T01:02:24.315" v="2244" actId="1076"/>
        <pc:sldMkLst>
          <pc:docMk/>
          <pc:sldMk cId="4294527650" sldId="258"/>
        </pc:sldMkLst>
        <pc:spChg chg="add mod">
          <ac:chgData name="Dante Cavalcante Santos" userId="7f874cf12939a41d" providerId="LiveId" clId="{F3163364-48AD-492B-A45F-BBD99F76F2FD}" dt="2025-01-04T00:51:24.878" v="2044" actId="1076"/>
          <ac:spMkLst>
            <pc:docMk/>
            <pc:sldMk cId="4294527650" sldId="258"/>
            <ac:spMk id="4" creationId="{9D4642A8-A866-368D-FFEC-3B4C9169C525}"/>
          </ac:spMkLst>
        </pc:spChg>
        <pc:spChg chg="add mod">
          <ac:chgData name="Dante Cavalcante Santos" userId="7f874cf12939a41d" providerId="LiveId" clId="{F3163364-48AD-492B-A45F-BBD99F76F2FD}" dt="2025-01-03T22:46:08.531" v="31" actId="1076"/>
          <ac:spMkLst>
            <pc:docMk/>
            <pc:sldMk cId="4294527650" sldId="258"/>
            <ac:spMk id="5" creationId="{F2B871F6-D6C6-748A-6C79-B8A725B80B19}"/>
          </ac:spMkLst>
        </pc:spChg>
        <pc:spChg chg="add mod">
          <ac:chgData name="Dante Cavalcante Santos" userId="7f874cf12939a41d" providerId="LiveId" clId="{F3163364-48AD-492B-A45F-BBD99F76F2FD}" dt="2025-01-03T23:22:26.228" v="46" actId="20577"/>
          <ac:spMkLst>
            <pc:docMk/>
            <pc:sldMk cId="4294527650" sldId="258"/>
            <ac:spMk id="6" creationId="{909B0D2C-A05E-8E7C-6D1A-5D0C1073F43D}"/>
          </ac:spMkLst>
        </pc:spChg>
        <pc:spChg chg="mod">
          <ac:chgData name="Dante Cavalcante Santos" userId="7f874cf12939a41d" providerId="LiveId" clId="{F3163364-48AD-492B-A45F-BBD99F76F2FD}" dt="2025-01-03T23:29:33.063" v="459" actId="207"/>
          <ac:spMkLst>
            <pc:docMk/>
            <pc:sldMk cId="4294527650" sldId="258"/>
            <ac:spMk id="24" creationId="{BD130D74-B5E1-6EE3-A910-D6D1DA89EA71}"/>
          </ac:spMkLst>
        </pc:spChg>
        <pc:spChg chg="mod">
          <ac:chgData name="Dante Cavalcante Santos" userId="7f874cf12939a41d" providerId="LiveId" clId="{F3163364-48AD-492B-A45F-BBD99F76F2FD}" dt="2025-01-03T23:29:17.374" v="389" actId="207"/>
          <ac:spMkLst>
            <pc:docMk/>
            <pc:sldMk cId="4294527650" sldId="258"/>
            <ac:spMk id="25" creationId="{CE66A098-63FF-8A18-5A9B-2D79DCF92A85}"/>
          </ac:spMkLst>
        </pc:spChg>
        <pc:spChg chg="mod">
          <ac:chgData name="Dante Cavalcante Santos" userId="7f874cf12939a41d" providerId="LiveId" clId="{F3163364-48AD-492B-A45F-BBD99F76F2FD}" dt="2025-01-03T23:28:42.515" v="328" actId="207"/>
          <ac:spMkLst>
            <pc:docMk/>
            <pc:sldMk cId="4294527650" sldId="258"/>
            <ac:spMk id="26" creationId="{AE8186E8-84CB-126F-4A51-A111DE3B4C12}"/>
          </ac:spMkLst>
        </pc:spChg>
        <pc:spChg chg="mod">
          <ac:chgData name="Dante Cavalcante Santos" userId="7f874cf12939a41d" providerId="LiveId" clId="{F3163364-48AD-492B-A45F-BBD99F76F2FD}" dt="2025-01-03T23:28:46.195" v="330" actId="207"/>
          <ac:spMkLst>
            <pc:docMk/>
            <pc:sldMk cId="4294527650" sldId="258"/>
            <ac:spMk id="27" creationId="{6EFA7D7F-0CE0-88EB-0C67-7ADEDCD65450}"/>
          </ac:spMkLst>
        </pc:spChg>
        <pc:spChg chg="mod">
          <ac:chgData name="Dante Cavalcante Santos" userId="7f874cf12939a41d" providerId="LiveId" clId="{F3163364-48AD-492B-A45F-BBD99F76F2FD}" dt="2025-01-03T23:31:09.992" v="830" actId="207"/>
          <ac:spMkLst>
            <pc:docMk/>
            <pc:sldMk cId="4294527650" sldId="258"/>
            <ac:spMk id="28" creationId="{08D4A1B9-BCE4-5E3A-F032-37EE03E4C3D1}"/>
          </ac:spMkLst>
        </pc:spChg>
        <pc:spChg chg="mod">
          <ac:chgData name="Dante Cavalcante Santos" userId="7f874cf12939a41d" providerId="LiveId" clId="{F3163364-48AD-492B-A45F-BBD99F76F2FD}" dt="2025-01-03T23:30:53.598" v="770" actId="207"/>
          <ac:spMkLst>
            <pc:docMk/>
            <pc:sldMk cId="4294527650" sldId="258"/>
            <ac:spMk id="29" creationId="{4FE71916-12D9-57CE-2F43-2D9C4E2909E2}"/>
          </ac:spMkLst>
        </pc:spChg>
        <pc:spChg chg="mod">
          <ac:chgData name="Dante Cavalcante Santos" userId="7f874cf12939a41d" providerId="LiveId" clId="{F3163364-48AD-492B-A45F-BBD99F76F2FD}" dt="2025-01-03T23:29:54.440" v="506" actId="207"/>
          <ac:spMkLst>
            <pc:docMk/>
            <pc:sldMk cId="4294527650" sldId="258"/>
            <ac:spMk id="30" creationId="{1103ED1D-A110-DC01-4DEA-91C98A3707BA}"/>
          </ac:spMkLst>
        </pc:spChg>
        <pc:spChg chg="mod">
          <ac:chgData name="Dante Cavalcante Santos" userId="7f874cf12939a41d" providerId="LiveId" clId="{F3163364-48AD-492B-A45F-BBD99F76F2FD}" dt="2025-01-03T23:30:20.012" v="715" actId="207"/>
          <ac:spMkLst>
            <pc:docMk/>
            <pc:sldMk cId="4294527650" sldId="258"/>
            <ac:spMk id="31" creationId="{6EDA2A6E-325A-3A28-5E5F-D6A228A41047}"/>
          </ac:spMkLst>
        </pc:spChg>
        <pc:picChg chg="mod">
          <ac:chgData name="Dante Cavalcante Santos" userId="7f874cf12939a41d" providerId="LiveId" clId="{F3163364-48AD-492B-A45F-BBD99F76F2FD}" dt="2025-01-04T00:34:57.463" v="1963" actId="14100"/>
          <ac:picMkLst>
            <pc:docMk/>
            <pc:sldMk cId="4294527650" sldId="258"/>
            <ac:picMk id="7" creationId="{B72C2B34-C338-21A9-861A-EAA05CFD026A}"/>
          </ac:picMkLst>
        </pc:picChg>
        <pc:picChg chg="mod">
          <ac:chgData name="Dante Cavalcante Santos" userId="7f874cf12939a41d" providerId="LiveId" clId="{F3163364-48AD-492B-A45F-BBD99F76F2FD}" dt="2025-01-04T01:02:24.315" v="2244" actId="1076"/>
          <ac:picMkLst>
            <pc:docMk/>
            <pc:sldMk cId="4294527650" sldId="258"/>
            <ac:picMk id="36" creationId="{7FA0D08F-D271-DEDA-3453-46C374A8B047}"/>
          </ac:picMkLst>
        </pc:picChg>
      </pc:sldChg>
      <pc:sldChg chg="addSp delSp modSp new mod setBg">
        <pc:chgData name="Dante Cavalcante Santos" userId="7f874cf12939a41d" providerId="LiveId" clId="{F3163364-48AD-492B-A45F-BBD99F76F2FD}" dt="2025-01-04T00:51:31.596" v="2045" actId="1076"/>
        <pc:sldMkLst>
          <pc:docMk/>
          <pc:sldMk cId="2042767590" sldId="259"/>
        </pc:sldMkLst>
        <pc:spChg chg="add">
          <ac:chgData name="Dante Cavalcante Santos" userId="7f874cf12939a41d" providerId="LiveId" clId="{F3163364-48AD-492B-A45F-BBD99F76F2FD}" dt="2025-01-03T23:22:04.003" v="41" actId="26606"/>
          <ac:spMkLst>
            <pc:docMk/>
            <pc:sldMk cId="2042767590" sldId="259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3T23:55:02.568" v="1314" actId="207"/>
          <ac:spMkLst>
            <pc:docMk/>
            <pc:sldMk cId="2042767590" sldId="259"/>
            <ac:spMk id="11" creationId="{2D7C64DF-2616-0D97-4129-9E8AC08BC589}"/>
          </ac:spMkLst>
        </pc:spChg>
        <pc:spChg chg="add mod">
          <ac:chgData name="Dante Cavalcante Santos" userId="7f874cf12939a41d" providerId="LiveId" clId="{F3163364-48AD-492B-A45F-BBD99F76F2FD}" dt="2025-01-03T23:54:37.106" v="1279" actId="207"/>
          <ac:spMkLst>
            <pc:docMk/>
            <pc:sldMk cId="2042767590" sldId="259"/>
            <ac:spMk id="12" creationId="{A3BD457E-71CB-577D-4985-BA77BDAA4349}"/>
          </ac:spMkLst>
        </pc:spChg>
        <pc:spChg chg="add mod">
          <ac:chgData name="Dante Cavalcante Santos" userId="7f874cf12939a41d" providerId="LiveId" clId="{F3163364-48AD-492B-A45F-BBD99F76F2FD}" dt="2025-01-03T23:44:35.089" v="1218" actId="207"/>
          <ac:spMkLst>
            <pc:docMk/>
            <pc:sldMk cId="2042767590" sldId="259"/>
            <ac:spMk id="13" creationId="{249AC83C-6674-E478-C25C-58CE641DEC09}"/>
          </ac:spMkLst>
        </pc:spChg>
        <pc:spChg chg="add mod">
          <ac:chgData name="Dante Cavalcante Santos" userId="7f874cf12939a41d" providerId="LiveId" clId="{F3163364-48AD-492B-A45F-BBD99F76F2FD}" dt="2025-01-03T23:44:02.961" v="1164" actId="207"/>
          <ac:spMkLst>
            <pc:docMk/>
            <pc:sldMk cId="2042767590" sldId="259"/>
            <ac:spMk id="14" creationId="{46604862-FAB6-FDE7-DBD0-BE1BE8291053}"/>
          </ac:spMkLst>
        </pc:spChg>
        <pc:spChg chg="add mod">
          <ac:chgData name="Dante Cavalcante Santos" userId="7f874cf12939a41d" providerId="LiveId" clId="{F3163364-48AD-492B-A45F-BBD99F76F2FD}" dt="2025-01-03T23:42:09.547" v="1106" actId="207"/>
          <ac:spMkLst>
            <pc:docMk/>
            <pc:sldMk cId="2042767590" sldId="259"/>
            <ac:spMk id="15" creationId="{5493FE60-C08F-2468-C0A2-FBC839A68D61}"/>
          </ac:spMkLst>
        </pc:spChg>
        <pc:spChg chg="add mod">
          <ac:chgData name="Dante Cavalcante Santos" userId="7f874cf12939a41d" providerId="LiveId" clId="{F3163364-48AD-492B-A45F-BBD99F76F2FD}" dt="2025-01-03T23:42:12.910" v="1108" actId="207"/>
          <ac:spMkLst>
            <pc:docMk/>
            <pc:sldMk cId="2042767590" sldId="259"/>
            <ac:spMk id="16" creationId="{A7DD363F-CEEC-A760-6957-3D56C678D1E5}"/>
          </ac:spMkLst>
        </pc:spChg>
        <pc:spChg chg="add mod">
          <ac:chgData name="Dante Cavalcante Santos" userId="7f874cf12939a41d" providerId="LiveId" clId="{F3163364-48AD-492B-A45F-BBD99F76F2FD}" dt="2025-01-03T23:42:01.165" v="1104" actId="207"/>
          <ac:spMkLst>
            <pc:docMk/>
            <pc:sldMk cId="2042767590" sldId="259"/>
            <ac:spMk id="17" creationId="{F24EDAF3-E89D-DB9A-665D-9AC1163AB2B4}"/>
          </ac:spMkLst>
        </pc:spChg>
        <pc:spChg chg="add mod">
          <ac:chgData name="Dante Cavalcante Santos" userId="7f874cf12939a41d" providerId="LiveId" clId="{F3163364-48AD-492B-A45F-BBD99F76F2FD}" dt="2025-01-03T23:42:16.539" v="1110" actId="207"/>
          <ac:spMkLst>
            <pc:docMk/>
            <pc:sldMk cId="2042767590" sldId="259"/>
            <ac:spMk id="18" creationId="{877C7FEB-E4D7-C065-AD23-AA2F24C5B638}"/>
          </ac:spMkLst>
        </pc:spChg>
        <pc:spChg chg="add mod">
          <ac:chgData name="Dante Cavalcante Santos" userId="7f874cf12939a41d" providerId="LiveId" clId="{F3163364-48AD-492B-A45F-BBD99F76F2FD}" dt="2025-01-04T00:51:31.596" v="2045" actId="1076"/>
          <ac:spMkLst>
            <pc:docMk/>
            <pc:sldMk cId="2042767590" sldId="259"/>
            <ac:spMk id="19" creationId="{3DE4D155-9808-053E-A396-C6FFD56670C6}"/>
          </ac:spMkLst>
        </pc:spChg>
        <pc:spChg chg="add mod">
          <ac:chgData name="Dante Cavalcante Santos" userId="7f874cf12939a41d" providerId="LiveId" clId="{F3163364-48AD-492B-A45F-BBD99F76F2FD}" dt="2025-01-03T23:42:48.982" v="1115" actId="1076"/>
          <ac:spMkLst>
            <pc:docMk/>
            <pc:sldMk cId="2042767590" sldId="259"/>
            <ac:spMk id="20" creationId="{BC1DBA59-32F9-E137-1F56-D2A1D75B9943}"/>
          </ac:spMkLst>
        </pc:spChg>
        <pc:spChg chg="add mod">
          <ac:chgData name="Dante Cavalcante Santos" userId="7f874cf12939a41d" providerId="LiveId" clId="{F3163364-48AD-492B-A45F-BBD99F76F2FD}" dt="2025-01-03T23:42:47.366" v="1114" actId="1076"/>
          <ac:spMkLst>
            <pc:docMk/>
            <pc:sldMk cId="2042767590" sldId="259"/>
            <ac:spMk id="21" creationId="{4BC3D49A-F246-E994-B656-EFC176C00C2F}"/>
          </ac:spMkLst>
        </pc:spChg>
        <pc:spChg chg="add mod">
          <ac:chgData name="Dante Cavalcante Santos" userId="7f874cf12939a41d" providerId="LiveId" clId="{F3163364-48AD-492B-A45F-BBD99F76F2FD}" dt="2025-01-03T23:42:52.834" v="1116" actId="1076"/>
          <ac:spMkLst>
            <pc:docMk/>
            <pc:sldMk cId="2042767590" sldId="259"/>
            <ac:spMk id="22" creationId="{AEC7F63C-C53C-F79E-3244-B3AC7DA94F79}"/>
          </ac:spMkLst>
        </pc:spChg>
        <pc:spChg chg="add mod">
          <ac:chgData name="Dante Cavalcante Santos" userId="7f874cf12939a41d" providerId="LiveId" clId="{F3163364-48AD-492B-A45F-BBD99F76F2FD}" dt="2025-01-03T23:42:55.939" v="1117" actId="1076"/>
          <ac:spMkLst>
            <pc:docMk/>
            <pc:sldMk cId="2042767590" sldId="259"/>
            <ac:spMk id="23" creationId="{2F22C516-0DF7-6494-801B-E86A9A923479}"/>
          </ac:spMkLst>
        </pc:spChg>
        <pc:picChg chg="add mod">
          <ac:chgData name="Dante Cavalcante Santos" userId="7f874cf12939a41d" providerId="LiveId" clId="{F3163364-48AD-492B-A45F-BBD99F76F2FD}" dt="2025-01-03T23:22:05.811" v="43" actId="962"/>
          <ac:picMkLst>
            <pc:docMk/>
            <pc:sldMk cId="2042767590" sldId="259"/>
            <ac:picMk id="5" creationId="{94C8060B-5D78-E076-701E-5371442BE311}"/>
          </ac:picMkLst>
        </pc:picChg>
        <pc:picChg chg="add mod">
          <ac:chgData name="Dante Cavalcante Santos" userId="7f874cf12939a41d" providerId="LiveId" clId="{F3163364-48AD-492B-A45F-BBD99F76F2FD}" dt="2025-01-03T23:42:23.891" v="1111" actId="1076"/>
          <ac:picMkLst>
            <pc:docMk/>
            <pc:sldMk cId="2042767590" sldId="259"/>
            <ac:picMk id="9" creationId="{63B76CB3-33CA-3BD8-223F-0030AFBFD82A}"/>
          </ac:picMkLst>
        </pc:picChg>
      </pc:sldChg>
      <pc:sldChg chg="addSp delSp modSp new del mod setBg">
        <pc:chgData name="Dante Cavalcante Santos" userId="7f874cf12939a41d" providerId="LiveId" clId="{F3163364-48AD-492B-A45F-BBD99F76F2FD}" dt="2025-01-05T20:19:56.112" v="2260" actId="47"/>
        <pc:sldMkLst>
          <pc:docMk/>
          <pc:sldMk cId="2034206811" sldId="260"/>
        </pc:sldMkLst>
      </pc:sldChg>
      <pc:sldChg chg="addSp delSp modSp new del mod setBg">
        <pc:chgData name="Dante Cavalcante Santos" userId="7f874cf12939a41d" providerId="LiveId" clId="{F3163364-48AD-492B-A45F-BBD99F76F2FD}" dt="2025-01-04T00:40:26.956" v="2017" actId="2696"/>
        <pc:sldMkLst>
          <pc:docMk/>
          <pc:sldMk cId="1707354280" sldId="261"/>
        </pc:sldMkLst>
      </pc:sldChg>
      <pc:sldChg chg="addSp delSp modSp new del mod setBg">
        <pc:chgData name="Dante Cavalcante Santos" userId="7f874cf12939a41d" providerId="LiveId" clId="{F3163364-48AD-492B-A45F-BBD99F76F2FD}" dt="2025-01-04T00:40:30.573" v="2018" actId="2696"/>
        <pc:sldMkLst>
          <pc:docMk/>
          <pc:sldMk cId="425270273" sldId="262"/>
        </pc:sldMkLst>
      </pc:sldChg>
      <pc:sldChg chg="addSp delSp modSp new del mod setBg">
        <pc:chgData name="Dante Cavalcante Santos" userId="7f874cf12939a41d" providerId="LiveId" clId="{F3163364-48AD-492B-A45F-BBD99F76F2FD}" dt="2025-01-04T00:39:13.239" v="2010" actId="2696"/>
        <pc:sldMkLst>
          <pc:docMk/>
          <pc:sldMk cId="490243191" sldId="263"/>
        </pc:sldMkLst>
      </pc:sldChg>
      <pc:sldChg chg="addSp delSp modSp new mod setBg">
        <pc:chgData name="Dante Cavalcante Santos" userId="7f874cf12939a41d" providerId="LiveId" clId="{F3163364-48AD-492B-A45F-BBD99F76F2FD}" dt="2025-01-07T00:27:19.711" v="2624" actId="207"/>
        <pc:sldMkLst>
          <pc:docMk/>
          <pc:sldMk cId="2996849881" sldId="263"/>
        </pc:sldMkLst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7" creationId="{FB5B4BF7-3CAF-CE97-49E9-B77D00316B67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8" creationId="{04A1B9E3-5B96-6F08-814C-4568880BE0F2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9" creationId="{7E3755E9-1520-95C5-4D11-29D02C33B01B}"/>
          </ac:spMkLst>
        </pc:spChg>
        <pc:spChg chg="add">
          <ac:chgData name="Dante Cavalcante Santos" userId="7f874cf12939a41d" providerId="LiveId" clId="{F3163364-48AD-492B-A45F-BBD99F76F2FD}" dt="2025-01-04T00:40:08.507" v="2014" actId="26606"/>
          <ac:spMkLst>
            <pc:docMk/>
            <pc:sldMk cId="2996849881" sldId="263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1" creationId="{77DA9D6E-A818-B9EA-542B-2C8AE04B4B5B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2" creationId="{DA4F9D4D-E501-4629-A8E1-FCB1EA6C144B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3" creationId="{429E88A8-99C4-9BD4-CF10-E4FE81E85DD5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4" creationId="{C76F9270-2FAF-3DF2-4BA7-A73E6CB70585}"/>
          </ac:spMkLst>
        </pc:spChg>
        <pc:spChg chg="add mod">
          <ac:chgData name="Dante Cavalcante Santos" userId="7f874cf12939a41d" providerId="LiveId" clId="{F3163364-48AD-492B-A45F-BBD99F76F2FD}" dt="2025-01-07T00:27:19.711" v="2624" actId="207"/>
          <ac:spMkLst>
            <pc:docMk/>
            <pc:sldMk cId="2996849881" sldId="263"/>
            <ac:spMk id="15" creationId="{D0D7AD92-BA3E-ED36-FF97-F3FEFB21470B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6" creationId="{48A54C7A-757A-4290-8EFC-E633D43A1A74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7" creationId="{E3BDFBF0-DD3F-43FB-3E4C-9E40546922F8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8" creationId="{67B1329E-2AA5-5CCA-1F4F-E169780D04A7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19" creationId="{17409B4E-C094-81D4-FF7F-31A5C4211A94}"/>
          </ac:spMkLst>
        </pc:spChg>
        <pc:spChg chg="add mod">
          <ac:chgData name="Dante Cavalcante Santos" userId="7f874cf12939a41d" providerId="LiveId" clId="{F3163364-48AD-492B-A45F-BBD99F76F2FD}" dt="2025-01-04T00:40:16.094" v="2015"/>
          <ac:spMkLst>
            <pc:docMk/>
            <pc:sldMk cId="2996849881" sldId="263"/>
            <ac:spMk id="20" creationId="{37406AEB-2ACC-71CA-1ADA-4AC9F3AAC134}"/>
          </ac:spMkLst>
        </pc:spChg>
        <pc:picChg chg="add mod">
          <ac:chgData name="Dante Cavalcante Santos" userId="7f874cf12939a41d" providerId="LiveId" clId="{F3163364-48AD-492B-A45F-BBD99F76F2FD}" dt="2025-01-04T00:40:08.507" v="2014" actId="26606"/>
          <ac:picMkLst>
            <pc:docMk/>
            <pc:sldMk cId="2996849881" sldId="263"/>
            <ac:picMk id="5" creationId="{5C6F2A06-4D3F-BD12-7DB0-72A964765E4E}"/>
          </ac:picMkLst>
        </pc:picChg>
        <pc:picChg chg="add mod">
          <ac:chgData name="Dante Cavalcante Santos" userId="7f874cf12939a41d" providerId="LiveId" clId="{F3163364-48AD-492B-A45F-BBD99F76F2FD}" dt="2025-01-04T00:40:20.347" v="2016" actId="1076"/>
          <ac:picMkLst>
            <pc:docMk/>
            <pc:sldMk cId="2996849881" sldId="263"/>
            <ac:picMk id="6" creationId="{8FB5D55D-F325-AED8-7E7C-7E3B645B9E96}"/>
          </ac:picMkLst>
        </pc:picChg>
      </pc:sldChg>
      <pc:sldChg chg="addSp delSp modSp new del mod setBg">
        <pc:chgData name="Dante Cavalcante Santos" userId="7f874cf12939a41d" providerId="LiveId" clId="{F3163364-48AD-492B-A45F-BBD99F76F2FD}" dt="2025-01-04T00:51:18.001" v="2043" actId="2696"/>
        <pc:sldMkLst>
          <pc:docMk/>
          <pc:sldMk cId="3185260209" sldId="264"/>
        </pc:sldMkLst>
      </pc:sldChg>
      <pc:sldChg chg="addSp delSp modSp new mod setBg">
        <pc:chgData name="Dante Cavalcante Santos" userId="7f874cf12939a41d" providerId="LiveId" clId="{F3163364-48AD-492B-A45F-BBD99F76F2FD}" dt="2025-01-04T01:02:05.603" v="2241" actId="207"/>
        <pc:sldMkLst>
          <pc:docMk/>
          <pc:sldMk cId="3911914847" sldId="265"/>
        </pc:sldMkLst>
        <pc:spChg chg="add mod">
          <ac:chgData name="Dante Cavalcante Santos" userId="7f874cf12939a41d" providerId="LiveId" clId="{F3163364-48AD-492B-A45F-BBD99F76F2FD}" dt="2025-01-04T01:01:22.159" v="2173" actId="207"/>
          <ac:spMkLst>
            <pc:docMk/>
            <pc:sldMk cId="3911914847" sldId="265"/>
            <ac:spMk id="6" creationId="{DA50BD99-DCB2-C1D9-C377-F04ECD0DCBC3}"/>
          </ac:spMkLst>
        </pc:spChg>
        <pc:spChg chg="add mod">
          <ac:chgData name="Dante Cavalcante Santos" userId="7f874cf12939a41d" providerId="LiveId" clId="{F3163364-48AD-492B-A45F-BBD99F76F2FD}" dt="2025-01-04T01:01:10.511" v="2166" actId="207"/>
          <ac:spMkLst>
            <pc:docMk/>
            <pc:sldMk cId="3911914847" sldId="265"/>
            <ac:spMk id="7" creationId="{BD90E96A-521A-A0D2-8FC3-48F001EE3AD3}"/>
          </ac:spMkLst>
        </pc:spChg>
        <pc:spChg chg="add mod">
          <ac:chgData name="Dante Cavalcante Santos" userId="7f874cf12939a41d" providerId="LiveId" clId="{F3163364-48AD-492B-A45F-BBD99F76F2FD}" dt="2025-01-04T01:00:51.824" v="2146" actId="207"/>
          <ac:spMkLst>
            <pc:docMk/>
            <pc:sldMk cId="3911914847" sldId="265"/>
            <ac:spMk id="8" creationId="{A9DD67D6-063A-7A93-20CF-58A0CAA74E07}"/>
          </ac:spMkLst>
        </pc:spChg>
        <pc:spChg chg="add mod">
          <ac:chgData name="Dante Cavalcante Santos" userId="7f874cf12939a41d" providerId="LiveId" clId="{F3163364-48AD-492B-A45F-BBD99F76F2FD}" dt="2025-01-04T01:01:01.591" v="2158" actId="207"/>
          <ac:spMkLst>
            <pc:docMk/>
            <pc:sldMk cId="3911914847" sldId="265"/>
            <ac:spMk id="9" creationId="{3CC05D58-E7DC-C358-FF18-C487962C392E}"/>
          </ac:spMkLst>
        </pc:spChg>
        <pc:spChg chg="add">
          <ac:chgData name="Dante Cavalcante Santos" userId="7f874cf12939a41d" providerId="LiveId" clId="{F3163364-48AD-492B-A45F-BBD99F76F2FD}" dt="2025-01-04T00:50:36.472" v="2041" actId="26606"/>
          <ac:spMkLst>
            <pc:docMk/>
            <pc:sldMk cId="3911914847" sldId="265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1:01:37.606" v="2187" actId="207"/>
          <ac:spMkLst>
            <pc:docMk/>
            <pc:sldMk cId="3911914847" sldId="265"/>
            <ac:spMk id="11" creationId="{2DF7895E-2E57-528A-93F1-508CD9C65B67}"/>
          </ac:spMkLst>
        </pc:spChg>
        <pc:spChg chg="add mod">
          <ac:chgData name="Dante Cavalcante Santos" userId="7f874cf12939a41d" providerId="LiveId" clId="{F3163364-48AD-492B-A45F-BBD99F76F2FD}" dt="2025-01-04T01:01:55.790" v="2231" actId="207"/>
          <ac:spMkLst>
            <pc:docMk/>
            <pc:sldMk cId="3911914847" sldId="265"/>
            <ac:spMk id="12" creationId="{40645D99-5865-BBAC-F4CD-F30D7C0A909F}"/>
          </ac:spMkLst>
        </pc:spChg>
        <pc:spChg chg="add mod">
          <ac:chgData name="Dante Cavalcante Santos" userId="7f874cf12939a41d" providerId="LiveId" clId="{F3163364-48AD-492B-A45F-BBD99F76F2FD}" dt="2025-01-04T01:01:47.045" v="2204" actId="207"/>
          <ac:spMkLst>
            <pc:docMk/>
            <pc:sldMk cId="3911914847" sldId="265"/>
            <ac:spMk id="13" creationId="{82D9A58D-C3F2-8C02-8530-76D5C9DE926E}"/>
          </ac:spMkLst>
        </pc:spChg>
        <pc:spChg chg="add mod">
          <ac:chgData name="Dante Cavalcante Santos" userId="7f874cf12939a41d" providerId="LiveId" clId="{F3163364-48AD-492B-A45F-BBD99F76F2FD}" dt="2025-01-04T01:02:05.603" v="2241" actId="207"/>
          <ac:spMkLst>
            <pc:docMk/>
            <pc:sldMk cId="3911914847" sldId="265"/>
            <ac:spMk id="14" creationId="{70AA6D9E-E851-C2CD-87D1-638ED987F2CB}"/>
          </ac:spMkLst>
        </pc:spChg>
        <pc:spChg chg="add mod">
          <ac:chgData name="Dante Cavalcante Santos" userId="7f874cf12939a41d" providerId="LiveId" clId="{F3163364-48AD-492B-A45F-BBD99F76F2FD}" dt="2025-01-04T00:50:42.240" v="2042"/>
          <ac:spMkLst>
            <pc:docMk/>
            <pc:sldMk cId="3911914847" sldId="265"/>
            <ac:spMk id="15" creationId="{6B7ADD43-A6E7-88D4-C674-E1C3AA614CF4}"/>
          </ac:spMkLst>
        </pc:spChg>
        <pc:spChg chg="add mod">
          <ac:chgData name="Dante Cavalcante Santos" userId="7f874cf12939a41d" providerId="LiveId" clId="{F3163364-48AD-492B-A45F-BBD99F76F2FD}" dt="2025-01-04T00:50:42.240" v="2042"/>
          <ac:spMkLst>
            <pc:docMk/>
            <pc:sldMk cId="3911914847" sldId="265"/>
            <ac:spMk id="16" creationId="{F9C430DF-5D64-DE9A-FAF6-C019FBE90D7B}"/>
          </ac:spMkLst>
        </pc:spChg>
        <pc:spChg chg="add mod">
          <ac:chgData name="Dante Cavalcante Santos" userId="7f874cf12939a41d" providerId="LiveId" clId="{F3163364-48AD-492B-A45F-BBD99F76F2FD}" dt="2025-01-04T01:01:30.906" v="2184" actId="207"/>
          <ac:spMkLst>
            <pc:docMk/>
            <pc:sldMk cId="3911914847" sldId="265"/>
            <ac:spMk id="17" creationId="{21D990F4-F90B-B62E-60CB-18C97F932058}"/>
          </ac:spMkLst>
        </pc:spChg>
        <pc:spChg chg="add mod">
          <ac:chgData name="Dante Cavalcante Santos" userId="7f874cf12939a41d" providerId="LiveId" clId="{F3163364-48AD-492B-A45F-BBD99F76F2FD}" dt="2025-01-04T00:50:42.240" v="2042"/>
          <ac:spMkLst>
            <pc:docMk/>
            <pc:sldMk cId="3911914847" sldId="265"/>
            <ac:spMk id="18" creationId="{7156E943-C652-8DFC-561D-B18C6F9A664A}"/>
          </ac:spMkLst>
        </pc:spChg>
        <pc:spChg chg="add mod">
          <ac:chgData name="Dante Cavalcante Santos" userId="7f874cf12939a41d" providerId="LiveId" clId="{F3163364-48AD-492B-A45F-BBD99F76F2FD}" dt="2025-01-04T00:50:42.240" v="2042"/>
          <ac:spMkLst>
            <pc:docMk/>
            <pc:sldMk cId="3911914847" sldId="265"/>
            <ac:spMk id="19" creationId="{FFB6B4BC-1EEE-0C5C-F371-7EA31F3F2AA9}"/>
          </ac:spMkLst>
        </pc:spChg>
        <pc:picChg chg="add mod">
          <ac:chgData name="Dante Cavalcante Santos" userId="7f874cf12939a41d" providerId="LiveId" clId="{F3163364-48AD-492B-A45F-BBD99F76F2FD}" dt="2025-01-04T00:59:54.040" v="2047" actId="1076"/>
          <ac:picMkLst>
            <pc:docMk/>
            <pc:sldMk cId="3911914847" sldId="265"/>
            <ac:picMk id="5" creationId="{5060CA9D-6FD1-1BEB-1BFC-D759A4E155AA}"/>
          </ac:picMkLst>
        </pc:picChg>
        <pc:picChg chg="add mod">
          <ac:chgData name="Dante Cavalcante Santos" userId="7f874cf12939a41d" providerId="LiveId" clId="{F3163364-48AD-492B-A45F-BBD99F76F2FD}" dt="2025-01-04T00:50:42.240" v="2042"/>
          <ac:picMkLst>
            <pc:docMk/>
            <pc:sldMk cId="3911914847" sldId="265"/>
            <ac:picMk id="20" creationId="{55BC746E-BB96-EBBC-E4A4-A47BBC40EEA5}"/>
          </ac:picMkLst>
        </pc:picChg>
      </pc:sldChg>
      <pc:sldChg chg="addSp delSp modSp new mod setBg">
        <pc:chgData name="Dante Cavalcante Santos" userId="7f874cf12939a41d" providerId="LiveId" clId="{F3163364-48AD-492B-A45F-BBD99F76F2FD}" dt="2025-01-07T00:23:34.348" v="2623" actId="207"/>
        <pc:sldMkLst>
          <pc:docMk/>
          <pc:sldMk cId="1951226228" sldId="266"/>
        </pc:sldMkLst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6" creationId="{F6C0C01D-6F9D-503C-556B-90BAF787DBCF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7" creationId="{A3359B03-B61D-63FD-CD2A-39365AF728AA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8" creationId="{AF91E367-4553-2708-1677-C17659F70A91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9" creationId="{94919749-63E6-FFEA-80E2-028BE45DB2F7}"/>
          </ac:spMkLst>
        </pc:spChg>
        <pc:spChg chg="add">
          <ac:chgData name="Dante Cavalcante Santos" userId="7f874cf12939a41d" providerId="LiveId" clId="{F3163364-48AD-492B-A45F-BBD99F76F2FD}" dt="2025-01-04T01:15:14.626" v="2255" actId="26606"/>
          <ac:spMkLst>
            <pc:docMk/>
            <pc:sldMk cId="1951226228" sldId="266"/>
            <ac:spMk id="10" creationId="{42A4FC2C-047E-45A5-965D-8E1E3BF09BC6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1" creationId="{F7035D0D-3CAC-C56F-4D51-2FB789834C84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2" creationId="{E8DFB167-D769-EE0F-2E2A-64E5AFF53C32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3" creationId="{E40EDDA7-9FC3-F007-9C62-C9E76BF2A526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4" creationId="{E2623C37-7769-7FA7-AC54-46C7060DBE9B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5" creationId="{C20C4C93-7BD8-2B60-E31D-BCAD61C2F85E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6" creationId="{1E2D4249-5ACA-2943-7792-F7C4B4AB1661}"/>
          </ac:spMkLst>
        </pc:spChg>
        <pc:spChg chg="add mod">
          <ac:chgData name="Dante Cavalcante Santos" userId="7f874cf12939a41d" providerId="LiveId" clId="{F3163364-48AD-492B-A45F-BBD99F76F2FD}" dt="2025-01-07T00:23:34.348" v="2623" actId="207"/>
          <ac:spMkLst>
            <pc:docMk/>
            <pc:sldMk cId="1951226228" sldId="266"/>
            <ac:spMk id="18" creationId="{691CD50D-5489-CC1A-7567-5C359D8B1326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19" creationId="{73EB2312-6D0F-E4F7-2AA2-562FCC68C9C3}"/>
          </ac:spMkLst>
        </pc:spChg>
        <pc:spChg chg="add mod">
          <ac:chgData name="Dante Cavalcante Santos" userId="7f874cf12939a41d" providerId="LiveId" clId="{F3163364-48AD-492B-A45F-BBD99F76F2FD}" dt="2025-01-04T01:15:25.876" v="2258"/>
          <ac:spMkLst>
            <pc:docMk/>
            <pc:sldMk cId="1951226228" sldId="266"/>
            <ac:spMk id="20" creationId="{882BAE1F-91C3-C032-8336-4A29D4C76C17}"/>
          </ac:spMkLst>
        </pc:spChg>
        <pc:picChg chg="add mod">
          <ac:chgData name="Dante Cavalcante Santos" userId="7f874cf12939a41d" providerId="LiveId" clId="{F3163364-48AD-492B-A45F-BBD99F76F2FD}" dt="2025-01-04T01:15:16.605" v="2257" actId="962"/>
          <ac:picMkLst>
            <pc:docMk/>
            <pc:sldMk cId="1951226228" sldId="266"/>
            <ac:picMk id="5" creationId="{8E950F72-8155-626E-A79B-3422EF7CF5CB}"/>
          </ac:picMkLst>
        </pc:picChg>
        <pc:picChg chg="add mod">
          <ac:chgData name="Dante Cavalcante Santos" userId="7f874cf12939a41d" providerId="LiveId" clId="{F3163364-48AD-492B-A45F-BBD99F76F2FD}" dt="2025-01-04T01:15:25.876" v="2258"/>
          <ac:picMkLst>
            <pc:docMk/>
            <pc:sldMk cId="1951226228" sldId="266"/>
            <ac:picMk id="17" creationId="{2E33D131-461F-FE1F-1CB4-DA9B926416A8}"/>
          </ac:picMkLst>
        </pc:picChg>
      </pc:sldChg>
      <pc:sldChg chg="addSp delSp modSp new del mod setBg">
        <pc:chgData name="Dante Cavalcante Santos" userId="7f874cf12939a41d" providerId="LiveId" clId="{F3163364-48AD-492B-A45F-BBD99F76F2FD}" dt="2025-01-04T01:13:29.171" v="2251" actId="2696"/>
        <pc:sldMkLst>
          <pc:docMk/>
          <pc:sldMk cId="3947735570" sldId="266"/>
        </pc:sldMkLst>
      </pc:sldChg>
      <pc:sldChg chg="addSp delSp modSp new mod setBg">
        <pc:chgData name="Dante Cavalcante Santos" userId="7f874cf12939a41d" providerId="LiveId" clId="{F3163364-48AD-492B-A45F-BBD99F76F2FD}" dt="2025-01-07T00:13:07.683" v="2621" actId="14100"/>
        <pc:sldMkLst>
          <pc:docMk/>
          <pc:sldMk cId="3178401396" sldId="267"/>
        </pc:sldMkLst>
        <pc:spChg chg="add mod">
          <ac:chgData name="Dante Cavalcante Santos" userId="7f874cf12939a41d" providerId="LiveId" clId="{F3163364-48AD-492B-A45F-BBD99F76F2FD}" dt="2025-01-07T00:13:07.683" v="2621" actId="14100"/>
          <ac:spMkLst>
            <pc:docMk/>
            <pc:sldMk cId="3178401396" sldId="267"/>
            <ac:spMk id="3" creationId="{0F866097-D0B5-E5FE-AA43-FF0545FD570E}"/>
          </ac:spMkLst>
        </pc:spChg>
        <pc:spChg chg="add mod">
          <ac:chgData name="Dante Cavalcante Santos" userId="7f874cf12939a41d" providerId="LiveId" clId="{F3163364-48AD-492B-A45F-BBD99F76F2FD}" dt="2025-01-06T23:48:13.943" v="2385" actId="14100"/>
          <ac:spMkLst>
            <pc:docMk/>
            <pc:sldMk cId="3178401396" sldId="267"/>
            <ac:spMk id="4" creationId="{704592E6-8C27-E856-56E5-C292CC89FB26}"/>
          </ac:spMkLst>
        </pc:spChg>
      </pc:sldChg>
      <pc:sldChg chg="addSp delSp modSp add mod setBg">
        <pc:chgData name="Dante Cavalcante Santos" userId="7f874cf12939a41d" providerId="LiveId" clId="{F3163364-48AD-492B-A45F-BBD99F76F2FD}" dt="2025-01-06T23:56:55.099" v="2608" actId="1076"/>
        <pc:sldMkLst>
          <pc:docMk/>
          <pc:sldMk cId="1839627348" sldId="268"/>
        </pc:sldMkLst>
        <pc:spChg chg="mod">
          <ac:chgData name="Dante Cavalcante Santos" userId="7f874cf12939a41d" providerId="LiveId" clId="{F3163364-48AD-492B-A45F-BBD99F76F2FD}" dt="2025-01-06T23:48:34.366" v="2412" actId="20577"/>
          <ac:spMkLst>
            <pc:docMk/>
            <pc:sldMk cId="1839627348" sldId="268"/>
            <ac:spMk id="4" creationId="{4873EFBE-13DC-A37E-71F8-D4AA0FC2E8BB}"/>
          </ac:spMkLst>
        </pc:spChg>
        <pc:spChg chg="add mod">
          <ac:chgData name="Dante Cavalcante Santos" userId="7f874cf12939a41d" providerId="LiveId" clId="{F3163364-48AD-492B-A45F-BBD99F76F2FD}" dt="2025-01-06T23:56:26.760" v="2595" actId="1076"/>
          <ac:spMkLst>
            <pc:docMk/>
            <pc:sldMk cId="1839627348" sldId="268"/>
            <ac:spMk id="6" creationId="{3761DBC0-77AD-5837-DF0E-952DC0267DB3}"/>
          </ac:spMkLst>
        </pc:spChg>
        <pc:spChg chg="add mod">
          <ac:chgData name="Dante Cavalcante Santos" userId="7f874cf12939a41d" providerId="LiveId" clId="{F3163364-48AD-492B-A45F-BBD99F76F2FD}" dt="2025-01-06T23:56:55.099" v="2608" actId="1076"/>
          <ac:spMkLst>
            <pc:docMk/>
            <pc:sldMk cId="1839627348" sldId="268"/>
            <ac:spMk id="8" creationId="{BA41D343-046D-9044-03DD-9BA4E0968F03}"/>
          </ac:spMkLst>
        </pc:spChg>
        <pc:spChg chg="add mod">
          <ac:chgData name="Dante Cavalcante Santos" userId="7f874cf12939a41d" providerId="LiveId" clId="{F3163364-48AD-492B-A45F-BBD99F76F2FD}" dt="2025-01-06T23:56:28.362" v="2596" actId="1076"/>
          <ac:spMkLst>
            <pc:docMk/>
            <pc:sldMk cId="1839627348" sldId="268"/>
            <ac:spMk id="9" creationId="{033662D6-C423-4DBF-47D1-8B180115A422}"/>
          </ac:spMkLst>
        </pc:spChg>
        <pc:spChg chg="add mod">
          <ac:chgData name="Dante Cavalcante Santos" userId="7f874cf12939a41d" providerId="LiveId" clId="{F3163364-48AD-492B-A45F-BBD99F76F2FD}" dt="2025-01-06T23:56:44.597" v="2605" actId="14100"/>
          <ac:spMkLst>
            <pc:docMk/>
            <pc:sldMk cId="1839627348" sldId="268"/>
            <ac:spMk id="10" creationId="{0660F549-D397-EE89-18E2-D1BA965DA8D9}"/>
          </ac:spMkLst>
        </pc:spChg>
      </pc:sldChg>
      <pc:sldChg chg="addSp delSp modSp add mod">
        <pc:chgData name="Dante Cavalcante Santos" userId="7f874cf12939a41d" providerId="LiveId" clId="{F3163364-48AD-492B-A45F-BBD99F76F2FD}" dt="2025-01-08T01:11:15.759" v="2712" actId="1076"/>
        <pc:sldMkLst>
          <pc:docMk/>
          <pc:sldMk cId="250617673" sldId="269"/>
        </pc:sldMkLst>
        <pc:spChg chg="add mod">
          <ac:chgData name="Dante Cavalcante Santos" userId="7f874cf12939a41d" providerId="LiveId" clId="{F3163364-48AD-492B-A45F-BBD99F76F2FD}" dt="2025-01-08T01:11:15.759" v="2712" actId="1076"/>
          <ac:spMkLst>
            <pc:docMk/>
            <pc:sldMk cId="250617673" sldId="269"/>
            <ac:spMk id="2" creationId="{BA3F907C-BB7C-22BD-1468-1BD7613A7EC3}"/>
          </ac:spMkLst>
        </pc:spChg>
        <pc:spChg chg="mod">
          <ac:chgData name="Dante Cavalcante Santos" userId="7f874cf12939a41d" providerId="LiveId" clId="{F3163364-48AD-492B-A45F-BBD99F76F2FD}" dt="2025-01-08T01:04:50.609" v="2670" actId="1076"/>
          <ac:spMkLst>
            <pc:docMk/>
            <pc:sldMk cId="250617673" sldId="269"/>
            <ac:spMk id="3" creationId="{377C6558-4A7F-F859-8C78-D68D465E1F81}"/>
          </ac:spMkLst>
        </pc:spChg>
        <pc:spChg chg="mod">
          <ac:chgData name="Dante Cavalcante Santos" userId="7f874cf12939a41d" providerId="LiveId" clId="{F3163364-48AD-492B-A45F-BBD99F76F2FD}" dt="2025-01-07T00:05:14.919" v="2620" actId="20577"/>
          <ac:spMkLst>
            <pc:docMk/>
            <pc:sldMk cId="250617673" sldId="269"/>
            <ac:spMk id="4" creationId="{7D1B3496-20BB-A0FD-85DF-2722EB01C3D8}"/>
          </ac:spMkLst>
        </pc:spChg>
        <pc:spChg chg="add mod">
          <ac:chgData name="Dante Cavalcante Santos" userId="7f874cf12939a41d" providerId="LiveId" clId="{F3163364-48AD-492B-A45F-BBD99F76F2FD}" dt="2025-01-08T01:09:18.579" v="2700" actId="12788"/>
          <ac:spMkLst>
            <pc:docMk/>
            <pc:sldMk cId="250617673" sldId="269"/>
            <ac:spMk id="5" creationId="{EC635A80-B48F-25E1-52AC-FCF1001E034F}"/>
          </ac:spMkLst>
        </pc:spChg>
        <pc:spChg chg="add mod">
          <ac:chgData name="Dante Cavalcante Santos" userId="7f874cf12939a41d" providerId="LiveId" clId="{F3163364-48AD-492B-A45F-BBD99F76F2FD}" dt="2025-01-08T01:11:15.759" v="2712" actId="1076"/>
          <ac:spMkLst>
            <pc:docMk/>
            <pc:sldMk cId="250617673" sldId="269"/>
            <ac:spMk id="6" creationId="{1F4FCB79-06CC-05BA-D5A5-9A01B0CF9919}"/>
          </ac:spMkLst>
        </pc:spChg>
        <pc:spChg chg="add mod">
          <ac:chgData name="Dante Cavalcante Santos" userId="7f874cf12939a41d" providerId="LiveId" clId="{F3163364-48AD-492B-A45F-BBD99F76F2FD}" dt="2025-01-08T01:09:24.393" v="2701" actId="12788"/>
          <ac:spMkLst>
            <pc:docMk/>
            <pc:sldMk cId="250617673" sldId="269"/>
            <ac:spMk id="7" creationId="{880832CD-62F2-D290-DE4A-D84586B0944F}"/>
          </ac:spMkLst>
        </pc:spChg>
        <pc:picChg chg="add del mod">
          <ac:chgData name="Dante Cavalcante Santos" userId="7f874cf12939a41d" providerId="LiveId" clId="{F3163364-48AD-492B-A45F-BBD99F76F2FD}" dt="2025-01-08T01:02:00.216" v="2645" actId="478"/>
          <ac:picMkLst>
            <pc:docMk/>
            <pc:sldMk cId="250617673" sldId="269"/>
            <ac:picMk id="8" creationId="{4D03E124-9C1E-59FE-0AA4-7BFEDA7A3DF8}"/>
          </ac:picMkLst>
        </pc:picChg>
        <pc:picChg chg="add mod">
          <ac:chgData name="Dante Cavalcante Santos" userId="7f874cf12939a41d" providerId="LiveId" clId="{F3163364-48AD-492B-A45F-BBD99F76F2FD}" dt="2025-01-08T01:11:15.759" v="2712" actId="1076"/>
          <ac:picMkLst>
            <pc:docMk/>
            <pc:sldMk cId="250617673" sldId="269"/>
            <ac:picMk id="10" creationId="{D805D65E-AF65-7845-3A54-D6864BE1CB1F}"/>
          </ac:picMkLst>
        </pc:picChg>
        <pc:picChg chg="add mod">
          <ac:chgData name="Dante Cavalcante Santos" userId="7f874cf12939a41d" providerId="LiveId" clId="{F3163364-48AD-492B-A45F-BBD99F76F2FD}" dt="2025-01-08T01:10:52.448" v="2708" actId="29295"/>
          <ac:picMkLst>
            <pc:docMk/>
            <pc:sldMk cId="250617673" sldId="269"/>
            <ac:picMk id="12" creationId="{2248BBF9-B1E3-6992-26ED-757F1F90DC33}"/>
          </ac:picMkLst>
        </pc:picChg>
        <pc:picChg chg="add mod">
          <ac:chgData name="Dante Cavalcante Santos" userId="7f874cf12939a41d" providerId="LiveId" clId="{F3163364-48AD-492B-A45F-BBD99F76F2FD}" dt="2025-01-08T01:11:15.759" v="2712" actId="1076"/>
          <ac:picMkLst>
            <pc:docMk/>
            <pc:sldMk cId="250617673" sldId="269"/>
            <ac:picMk id="13" creationId="{4939C5CA-DB9F-5BBB-9521-266C993CDDEC}"/>
          </ac:picMkLst>
        </pc:picChg>
        <pc:picChg chg="add mod">
          <ac:chgData name="Dante Cavalcante Santos" userId="7f874cf12939a41d" providerId="LiveId" clId="{F3163364-48AD-492B-A45F-BBD99F76F2FD}" dt="2025-01-08T01:10:52.448" v="2708" actId="29295"/>
          <ac:picMkLst>
            <pc:docMk/>
            <pc:sldMk cId="250617673" sldId="269"/>
            <ac:picMk id="15" creationId="{7A5EFD18-70BB-64EC-4D1E-B88AE1059602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DAD140-2274-060B-0161-4FA444E453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3E67B7-096B-3697-7FB4-49DE2C0433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127B2B-DD62-4C1B-D2E9-96F6752B7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824945-423B-50EA-39CB-E9D2EBF06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40AAEB-7234-E1D3-04DE-F001B3AF9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3044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BF9B7E-DF28-A507-C7AD-87EEC7954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7F0EE50-8558-CA16-4AE0-7CA31682D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6B32AB-A8F1-734D-B4B2-2B2EAC09A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5AD1C2-5695-D301-6E6D-15256433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7A2E9C-EC57-D89F-6EFB-D48EEC033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4264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D7BDDB-74AB-B6D1-4183-84EF672D7D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92037D2-2140-44E5-C990-97A845ACF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98ED39-3580-F30D-6CD5-BBC1D8BE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872D32-A0AA-06C7-30A2-240CAB027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AE4D15-13BA-8368-A29D-CF6FDCC76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732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A40FE-5710-3B7B-C400-7793B326F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39E189-06E2-EF85-AB04-75A4A2A88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0F9274D-F1AF-9BB0-7872-CEE8F7EAA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B02BD6-84DF-9129-84CF-F2F315D7E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9428236-763F-9B9C-165A-5942F3F6B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617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66F474-5A86-22D3-78D6-CDFE5F1C4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DF4B99-54AF-EBA7-D67C-0E754C603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96F976-D769-241C-2801-9EC6D1309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64AD39-0BDB-B03A-B158-D5D35CAE1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215C3D-1148-DAB7-893A-BE48157F5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704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3F972B-F499-027D-5CEB-30E23801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16E79F-5AB6-B7CE-8EC9-2B70DDA4A7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8A6A4A8-7289-ED53-4CED-254629E3E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49230A-D163-3DCE-A378-FB44098EC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FB8B307-BA54-7A71-5CC9-9AC4C7923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EED67F2-EADF-0B16-BE24-43BBD4FC2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6140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50961C-C54D-227F-74F0-D6896993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D71E10-983B-A0D7-00B4-2818A9D2F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E0C4A3A-4E58-3E17-92A5-00FBC96EA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B05F2BB-B834-7AC3-53BB-C51CB8792A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76BB45B-5B2B-99EB-92AB-E1CD32A594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9BDB54-75AE-BC39-1D58-E8579DB05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1B2730D-1EBB-8741-DCF0-680CEB19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2CA6DF5-486E-0545-F9AD-5A9667D85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1474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48FADD-6C33-2B37-9205-340DCB607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6928F69-E9D7-76DA-AB15-D521DC353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E2482AA-19FF-B66E-D31A-33E92975F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470785F-9707-1BB7-8561-930A80765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955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24A2082-FF37-811B-B4B8-49CF3741C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481DB6A-3D6C-FB79-BC37-47037472E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87D56CC-D93A-CEB6-FE64-CED7E6FC6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2211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80E714-06B9-2768-6DAE-B2A8B4375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7D2C09-847D-102B-D61F-59CE005C2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651BF09-CC0A-6976-F782-39179D285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447685-5DE4-05AC-54E0-E5FA58E3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28921C3-A219-AB5A-7EA8-E202547DB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3C6409-31A8-7F1E-210E-4FE111715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444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D9A3D1-A287-0331-CC6F-EAB8765DC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892B8E7-EE98-FF73-AAE6-1D337C57BC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105AAA-0E42-AC9A-D6C1-60015DE45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C8CF073-088D-3505-2649-875589EDA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744CC7-74AA-C8E9-4604-444A2A195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C5D9694-AB1E-11C0-343D-696300BD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1394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A0D775C-9107-8DC8-9BC7-60A529092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0E55679-C39A-6279-E350-1591B1B80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25F1060-D5BB-1F76-F91C-FAA226D554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52FFBC-2080-457A-9E6A-1EDF9AB60C9D}" type="datetimeFigureOut">
              <a:rPr lang="pt-BR" smtClean="0"/>
              <a:t>07/01/2025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00FD98-B6D8-40AB-0753-D8546723AB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11B782-74D0-B9F2-9EB6-C9A1BE8592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74699E-5CEB-4C79-B7FA-5F54DB1E2C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2319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72C2B34-C338-21A9-861A-EAA05CFD0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658"/>
          <a:stretch/>
        </p:blipFill>
        <p:spPr>
          <a:xfrm>
            <a:off x="-119921" y="1282"/>
            <a:ext cx="12426846" cy="6856718"/>
          </a:xfrm>
          <a:prstGeom prst="rect">
            <a:avLst/>
          </a:prstGeom>
        </p:spPr>
      </p:pic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BD130D74-B5E1-6EE3-A910-D6D1DA89EA71}"/>
              </a:ext>
            </a:extLst>
          </p:cNvPr>
          <p:cNvSpPr/>
          <p:nvPr/>
        </p:nvSpPr>
        <p:spPr>
          <a:xfrm>
            <a:off x="2779365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9000">
                <a:srgbClr val="001543">
                  <a:alpha val="70000"/>
                </a:srgbClr>
              </a:gs>
              <a:gs pos="73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CE66A098-63FF-8A18-5A9B-2D79DCF92A85}"/>
              </a:ext>
            </a:extLst>
          </p:cNvPr>
          <p:cNvSpPr/>
          <p:nvPr/>
        </p:nvSpPr>
        <p:spPr>
          <a:xfrm>
            <a:off x="4801849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001543">
                  <a:alpha val="70000"/>
                </a:srgbClr>
              </a:gs>
              <a:gs pos="70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AE8186E8-84CB-126F-4A51-A111DE3B4C12}"/>
              </a:ext>
            </a:extLst>
          </p:cNvPr>
          <p:cNvSpPr/>
          <p:nvPr/>
        </p:nvSpPr>
        <p:spPr>
          <a:xfrm>
            <a:off x="7035384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0000">
                <a:srgbClr val="001543"/>
              </a:gs>
              <a:gs pos="75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6EFA7D7F-0CE0-88EB-0C67-7ADEDCD65450}"/>
              </a:ext>
            </a:extLst>
          </p:cNvPr>
          <p:cNvSpPr/>
          <p:nvPr/>
        </p:nvSpPr>
        <p:spPr>
          <a:xfrm>
            <a:off x="9284030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3000">
                <a:schemeClr val="bg1">
                  <a:lumMod val="95000"/>
                  <a:alpha val="70000"/>
                </a:schemeClr>
              </a:gs>
              <a:gs pos="88000">
                <a:srgbClr val="001543">
                  <a:alpha val="70000"/>
                </a:srgbClr>
              </a:gs>
              <a:gs pos="68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8D4A1B9-BCE4-5E3A-F032-37EE03E4C3D1}"/>
              </a:ext>
            </a:extLst>
          </p:cNvPr>
          <p:cNvSpPr/>
          <p:nvPr/>
        </p:nvSpPr>
        <p:spPr>
          <a:xfrm>
            <a:off x="1540569" y="1705042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001543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2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4FE71916-12D9-57CE-2F43-2D9C4E2909E2}"/>
              </a:ext>
            </a:extLst>
          </p:cNvPr>
          <p:cNvSpPr/>
          <p:nvPr/>
        </p:nvSpPr>
        <p:spPr>
          <a:xfrm>
            <a:off x="1540568" y="4155217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001543">
                  <a:alpha val="7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69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1103ED1D-A110-DC01-4DEA-91C98A3707BA}"/>
              </a:ext>
            </a:extLst>
          </p:cNvPr>
          <p:cNvSpPr/>
          <p:nvPr/>
        </p:nvSpPr>
        <p:spPr>
          <a:xfrm>
            <a:off x="6757236" y="1669440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001543">
                  <a:alpha val="70000"/>
                </a:srgbClr>
              </a:gs>
              <a:gs pos="69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6EDA2A6E-325A-3A28-5E5F-D6A228A41047}"/>
              </a:ext>
            </a:extLst>
          </p:cNvPr>
          <p:cNvSpPr/>
          <p:nvPr/>
        </p:nvSpPr>
        <p:spPr>
          <a:xfrm>
            <a:off x="6757235" y="4119615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95000">
                <a:srgbClr val="001543">
                  <a:alpha val="70000"/>
                </a:srgbClr>
              </a:gs>
              <a:gs pos="66000">
                <a:srgbClr val="0C4789">
                  <a:lumMod val="99000"/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2" name="Seta: para a Direita 31">
            <a:extLst>
              <a:ext uri="{FF2B5EF4-FFF2-40B4-BE49-F238E27FC236}">
                <a16:creationId xmlns:a16="http://schemas.microsoft.com/office/drawing/2014/main" id="{44E94ADF-B437-A94C-FA6F-463DC0A0C54F}"/>
              </a:ext>
            </a:extLst>
          </p:cNvPr>
          <p:cNvSpPr/>
          <p:nvPr/>
        </p:nvSpPr>
        <p:spPr>
          <a:xfrm rot="16200000">
            <a:off x="2797447" y="1213305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Seta: para a Direita 32">
            <a:extLst>
              <a:ext uri="{FF2B5EF4-FFF2-40B4-BE49-F238E27FC236}">
                <a16:creationId xmlns:a16="http://schemas.microsoft.com/office/drawing/2014/main" id="{83616CAC-2B18-EBA5-8E5F-402D2A0955EE}"/>
              </a:ext>
            </a:extLst>
          </p:cNvPr>
          <p:cNvSpPr/>
          <p:nvPr/>
        </p:nvSpPr>
        <p:spPr>
          <a:xfrm rot="5400000">
            <a:off x="4776150" y="1251551"/>
            <a:ext cx="293619" cy="179882"/>
          </a:xfrm>
          <a:prstGeom prst="rightArrow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6" name="Imagem 35" descr="Logotipo&#10;&#10;Descrição gerada automaticamente">
            <a:extLst>
              <a:ext uri="{FF2B5EF4-FFF2-40B4-BE49-F238E27FC236}">
                <a16:creationId xmlns:a16="http://schemas.microsoft.com/office/drawing/2014/main" id="{7FA0D08F-D271-DEDA-3453-46C374A8B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70" y="-108070"/>
            <a:ext cx="1922464" cy="1922464"/>
          </a:xfrm>
          <a:prstGeom prst="rect">
            <a:avLst/>
          </a:prstGeom>
        </p:spPr>
      </p:pic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D4642A8-A866-368D-FFEC-3B4C9169C525}"/>
              </a:ext>
            </a:extLst>
          </p:cNvPr>
          <p:cNvSpPr/>
          <p:nvPr/>
        </p:nvSpPr>
        <p:spPr>
          <a:xfrm rot="5400000">
            <a:off x="-402143" y="2229139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5000">
                <a:srgbClr val="001543">
                  <a:alpha val="70000"/>
                </a:srgbClr>
              </a:gs>
              <a:gs pos="9000">
                <a:schemeClr val="bg1">
                  <a:lumMod val="95000"/>
                  <a:alpha val="70000"/>
                </a:schemeClr>
              </a:gs>
              <a:gs pos="78000">
                <a:srgbClr val="0C4789">
                  <a:lumMod val="99000"/>
                </a:srgb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2B871F6-D6C6-748A-6C79-B8A725B80B19}"/>
              </a:ext>
            </a:extLst>
          </p:cNvPr>
          <p:cNvSpPr txBox="1"/>
          <p:nvPr/>
        </p:nvSpPr>
        <p:spPr>
          <a:xfrm>
            <a:off x="7037682" y="106733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09B0D2C-A05E-8E7C-6D1A-5D0C1073F43D}"/>
              </a:ext>
            </a:extLst>
          </p:cNvPr>
          <p:cNvSpPr txBox="1"/>
          <p:nvPr/>
        </p:nvSpPr>
        <p:spPr>
          <a:xfrm>
            <a:off x="9268919" y="108875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4294527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Imagem em preto e branco&#10;&#10;Descrição gerada automaticamente com confiança média">
            <a:extLst>
              <a:ext uri="{FF2B5EF4-FFF2-40B4-BE49-F238E27FC236}">
                <a16:creationId xmlns:a16="http://schemas.microsoft.com/office/drawing/2014/main" id="{8E950F72-8155-626E-A79B-3422EF7CF5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1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F6C0C01D-6F9D-503C-556B-90BAF787DBCF}"/>
              </a:ext>
            </a:extLst>
          </p:cNvPr>
          <p:cNvSpPr/>
          <p:nvPr/>
        </p:nvSpPr>
        <p:spPr>
          <a:xfrm>
            <a:off x="2779365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9000">
                <a:srgbClr val="001543">
                  <a:alpha val="70000"/>
                </a:srgbClr>
              </a:gs>
              <a:gs pos="73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A3359B03-B61D-63FD-CD2A-39365AF728AA}"/>
              </a:ext>
            </a:extLst>
          </p:cNvPr>
          <p:cNvSpPr/>
          <p:nvPr/>
        </p:nvSpPr>
        <p:spPr>
          <a:xfrm>
            <a:off x="4801849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001543">
                  <a:alpha val="70000"/>
                </a:srgbClr>
              </a:gs>
              <a:gs pos="70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AF91E367-4553-2708-1677-C17659F70A91}"/>
              </a:ext>
            </a:extLst>
          </p:cNvPr>
          <p:cNvSpPr/>
          <p:nvPr/>
        </p:nvSpPr>
        <p:spPr>
          <a:xfrm>
            <a:off x="7035384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0000">
                <a:srgbClr val="001543"/>
              </a:gs>
              <a:gs pos="75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4919749-63E6-FFEA-80E2-028BE45DB2F7}"/>
              </a:ext>
            </a:extLst>
          </p:cNvPr>
          <p:cNvSpPr/>
          <p:nvPr/>
        </p:nvSpPr>
        <p:spPr>
          <a:xfrm>
            <a:off x="9284030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3000">
                <a:schemeClr val="bg1">
                  <a:lumMod val="95000"/>
                  <a:alpha val="70000"/>
                </a:schemeClr>
              </a:gs>
              <a:gs pos="88000">
                <a:srgbClr val="001543">
                  <a:alpha val="70000"/>
                </a:srgbClr>
              </a:gs>
              <a:gs pos="68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F7035D0D-3CAC-C56F-4D51-2FB789834C84}"/>
              </a:ext>
            </a:extLst>
          </p:cNvPr>
          <p:cNvSpPr/>
          <p:nvPr/>
        </p:nvSpPr>
        <p:spPr>
          <a:xfrm>
            <a:off x="1540569" y="1705042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001543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2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E8DFB167-D769-EE0F-2E2A-64E5AFF53C32}"/>
              </a:ext>
            </a:extLst>
          </p:cNvPr>
          <p:cNvSpPr/>
          <p:nvPr/>
        </p:nvSpPr>
        <p:spPr>
          <a:xfrm>
            <a:off x="1540568" y="4155217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001543">
                  <a:alpha val="7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69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E40EDDA7-9FC3-F007-9C62-C9E76BF2A526}"/>
              </a:ext>
            </a:extLst>
          </p:cNvPr>
          <p:cNvSpPr/>
          <p:nvPr/>
        </p:nvSpPr>
        <p:spPr>
          <a:xfrm>
            <a:off x="6757236" y="1669440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001543">
                  <a:alpha val="70000"/>
                </a:srgbClr>
              </a:gs>
              <a:gs pos="69000">
                <a:srgbClr val="0C4789">
                  <a:lumMod val="99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E2623C37-7769-7FA7-AC54-46C7060DBE9B}"/>
              </a:ext>
            </a:extLst>
          </p:cNvPr>
          <p:cNvSpPr/>
          <p:nvPr/>
        </p:nvSpPr>
        <p:spPr>
          <a:xfrm>
            <a:off x="6757235" y="4119615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95000">
                <a:srgbClr val="001543">
                  <a:alpha val="70000"/>
                </a:srgbClr>
              </a:gs>
              <a:gs pos="66000">
                <a:srgbClr val="0C4789">
                  <a:lumMod val="99000"/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Seta: para a Direita 14">
            <a:extLst>
              <a:ext uri="{FF2B5EF4-FFF2-40B4-BE49-F238E27FC236}">
                <a16:creationId xmlns:a16="http://schemas.microsoft.com/office/drawing/2014/main" id="{C20C4C93-7BD8-2B60-E31D-BCAD61C2F85E}"/>
              </a:ext>
            </a:extLst>
          </p:cNvPr>
          <p:cNvSpPr/>
          <p:nvPr/>
        </p:nvSpPr>
        <p:spPr>
          <a:xfrm rot="16200000">
            <a:off x="2797447" y="1213305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1E2D4249-5ACA-2943-7792-F7C4B4AB1661}"/>
              </a:ext>
            </a:extLst>
          </p:cNvPr>
          <p:cNvSpPr/>
          <p:nvPr/>
        </p:nvSpPr>
        <p:spPr>
          <a:xfrm rot="5400000">
            <a:off x="4776150" y="1251551"/>
            <a:ext cx="293619" cy="179882"/>
          </a:xfrm>
          <a:prstGeom prst="rightArrow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 descr="Logotipo&#10;&#10;Descrição gerada automaticamente">
            <a:extLst>
              <a:ext uri="{FF2B5EF4-FFF2-40B4-BE49-F238E27FC236}">
                <a16:creationId xmlns:a16="http://schemas.microsoft.com/office/drawing/2014/main" id="{2E33D131-461F-FE1F-1CB4-DA9B92641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70" y="-108070"/>
            <a:ext cx="1922464" cy="1922464"/>
          </a:xfrm>
          <a:prstGeom prst="rect">
            <a:avLst/>
          </a:prstGeom>
        </p:spPr>
      </p:pic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691CD50D-5489-CC1A-7567-5C359D8B1326}"/>
              </a:ext>
            </a:extLst>
          </p:cNvPr>
          <p:cNvSpPr/>
          <p:nvPr/>
        </p:nvSpPr>
        <p:spPr>
          <a:xfrm rot="5400000">
            <a:off x="-354659" y="2173601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5000">
                <a:srgbClr val="001543">
                  <a:alpha val="70000"/>
                </a:srgbClr>
              </a:gs>
              <a:gs pos="9000">
                <a:schemeClr val="bg1">
                  <a:lumMod val="95000"/>
                  <a:alpha val="70000"/>
                </a:schemeClr>
              </a:gs>
              <a:gs pos="78000">
                <a:srgbClr val="0C4789">
                  <a:lumMod val="99000"/>
                </a:srgb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3EB2312-6D0F-E4F7-2AA2-562FCC68C9C3}"/>
              </a:ext>
            </a:extLst>
          </p:cNvPr>
          <p:cNvSpPr txBox="1"/>
          <p:nvPr/>
        </p:nvSpPr>
        <p:spPr>
          <a:xfrm>
            <a:off x="7037682" y="106733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82BAE1F-91C3-C032-8336-4A29D4C76C17}"/>
              </a:ext>
            </a:extLst>
          </p:cNvPr>
          <p:cNvSpPr txBox="1"/>
          <p:nvPr/>
        </p:nvSpPr>
        <p:spPr>
          <a:xfrm>
            <a:off x="9268919" y="108875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951226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Cd em cima&#10;&#10;Descrição gerada automaticamente com confiança baixa">
            <a:extLst>
              <a:ext uri="{FF2B5EF4-FFF2-40B4-BE49-F238E27FC236}">
                <a16:creationId xmlns:a16="http://schemas.microsoft.com/office/drawing/2014/main" id="{94C8060B-5D78-E076-701E-5371442BE3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63B76CB3-33CA-3BD8-223F-0030AFBFD8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5085" y="-96977"/>
            <a:ext cx="3635829" cy="1972850"/>
          </a:xfrm>
          <a:prstGeom prst="rect">
            <a:avLst/>
          </a:prstGeom>
        </p:spPr>
      </p:pic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2D7C64DF-2616-0D97-4129-9E8AC08BC589}"/>
              </a:ext>
            </a:extLst>
          </p:cNvPr>
          <p:cNvSpPr/>
          <p:nvPr/>
        </p:nvSpPr>
        <p:spPr>
          <a:xfrm>
            <a:off x="2803927" y="47980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7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69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A3BD457E-71CB-577D-4985-BA77BDAA4349}"/>
              </a:ext>
            </a:extLst>
          </p:cNvPr>
          <p:cNvSpPr/>
          <p:nvPr/>
        </p:nvSpPr>
        <p:spPr>
          <a:xfrm>
            <a:off x="4826411" y="47980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0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249AC83C-6674-E478-C25C-58CE641DEC09}"/>
              </a:ext>
            </a:extLst>
          </p:cNvPr>
          <p:cNvSpPr/>
          <p:nvPr/>
        </p:nvSpPr>
        <p:spPr>
          <a:xfrm>
            <a:off x="7059946" y="47980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70000"/>
                </a:srgbClr>
              </a:gs>
              <a:gs pos="2000">
                <a:schemeClr val="bg1">
                  <a:lumMod val="95000"/>
                  <a:alpha val="70000"/>
                </a:schemeClr>
              </a:gs>
              <a:gs pos="74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46604862-FAB6-FDE7-DBD0-BE1BE8291053}"/>
              </a:ext>
            </a:extLst>
          </p:cNvPr>
          <p:cNvSpPr/>
          <p:nvPr/>
        </p:nvSpPr>
        <p:spPr>
          <a:xfrm>
            <a:off x="9308592" y="47980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8000">
                <a:srgbClr val="67B125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68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5493FE60-C08F-2468-C0A2-FBC839A68D61}"/>
              </a:ext>
            </a:extLst>
          </p:cNvPr>
          <p:cNvSpPr/>
          <p:nvPr/>
        </p:nvSpPr>
        <p:spPr>
          <a:xfrm>
            <a:off x="1565131" y="1777614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9000">
                <a:srgbClr val="67B125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1000">
                <a:srgbClr val="A4D45B">
                  <a:alpha val="69804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A7DD363F-CEEC-A760-6957-3D56C678D1E5}"/>
              </a:ext>
            </a:extLst>
          </p:cNvPr>
          <p:cNvSpPr/>
          <p:nvPr/>
        </p:nvSpPr>
        <p:spPr>
          <a:xfrm>
            <a:off x="1565130" y="4227789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69804"/>
                </a:srgbClr>
              </a:gs>
              <a:gs pos="0">
                <a:schemeClr val="bg1">
                  <a:alpha val="70000"/>
                </a:schemeClr>
              </a:gs>
              <a:gs pos="69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F24EDAF3-E89D-DB9A-665D-9AC1163AB2B4}"/>
              </a:ext>
            </a:extLst>
          </p:cNvPr>
          <p:cNvSpPr/>
          <p:nvPr/>
        </p:nvSpPr>
        <p:spPr>
          <a:xfrm>
            <a:off x="6781798" y="1742012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3000">
                <a:srgbClr val="67B125">
                  <a:alpha val="70000"/>
                </a:srgbClr>
              </a:gs>
              <a:gs pos="0">
                <a:schemeClr val="bg1">
                  <a:alpha val="70000"/>
                </a:schemeClr>
              </a:gs>
              <a:gs pos="78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77C7FEB-E4D7-C065-AD23-AA2F24C5B638}"/>
              </a:ext>
            </a:extLst>
          </p:cNvPr>
          <p:cNvSpPr/>
          <p:nvPr/>
        </p:nvSpPr>
        <p:spPr>
          <a:xfrm>
            <a:off x="6781797" y="4192187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0000">
                <a:srgbClr val="67B125">
                  <a:alpha val="70000"/>
                </a:srgbClr>
              </a:gs>
              <a:gs pos="75000">
                <a:srgbClr val="A4D45B">
                  <a:alpha val="72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3DE4D155-9808-053E-A396-C6FFD56670C6}"/>
              </a:ext>
            </a:extLst>
          </p:cNvPr>
          <p:cNvSpPr/>
          <p:nvPr/>
        </p:nvSpPr>
        <p:spPr>
          <a:xfrm rot="5400000">
            <a:off x="-365388" y="2301711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86000">
                <a:srgbClr val="67B125">
                  <a:alpha val="7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69000">
                <a:srgbClr val="A4D45B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Seta: para a Direita 19">
            <a:extLst>
              <a:ext uri="{FF2B5EF4-FFF2-40B4-BE49-F238E27FC236}">
                <a16:creationId xmlns:a16="http://schemas.microsoft.com/office/drawing/2014/main" id="{BC1DBA59-32F9-E137-1F56-D2A1D75B9943}"/>
              </a:ext>
            </a:extLst>
          </p:cNvPr>
          <p:cNvSpPr/>
          <p:nvPr/>
        </p:nvSpPr>
        <p:spPr>
          <a:xfrm rot="16200000">
            <a:off x="2814815" y="1290301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Seta: para a Direita 20">
            <a:extLst>
              <a:ext uri="{FF2B5EF4-FFF2-40B4-BE49-F238E27FC236}">
                <a16:creationId xmlns:a16="http://schemas.microsoft.com/office/drawing/2014/main" id="{4BC3D49A-F246-E994-B656-EFC176C00C2F}"/>
              </a:ext>
            </a:extLst>
          </p:cNvPr>
          <p:cNvSpPr/>
          <p:nvPr/>
        </p:nvSpPr>
        <p:spPr>
          <a:xfrm rot="5400000">
            <a:off x="4863594" y="1291916"/>
            <a:ext cx="293619" cy="179882"/>
          </a:xfrm>
          <a:prstGeom prst="rightArrow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AEC7F63C-C53C-F79E-3244-B3AC7DA94F79}"/>
              </a:ext>
            </a:extLst>
          </p:cNvPr>
          <p:cNvSpPr txBox="1"/>
          <p:nvPr/>
        </p:nvSpPr>
        <p:spPr>
          <a:xfrm>
            <a:off x="7035384" y="1151358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F22C516-0DF7-6494-801B-E86A9A923479}"/>
              </a:ext>
            </a:extLst>
          </p:cNvPr>
          <p:cNvSpPr txBox="1"/>
          <p:nvPr/>
        </p:nvSpPr>
        <p:spPr>
          <a:xfrm>
            <a:off x="9298317" y="1149409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042767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C6F2A06-4D3F-BD12-7DB0-72A964765E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78" r="985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6" name="Imagem 5" descr="Uma imagem contendo molusco, caracol&#10;&#10;Descrição gerada automaticamente">
            <a:extLst>
              <a:ext uri="{FF2B5EF4-FFF2-40B4-BE49-F238E27FC236}">
                <a16:creationId xmlns:a16="http://schemas.microsoft.com/office/drawing/2014/main" id="{8FB5D55D-F325-AED8-7E7C-7E3B645B9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735" y="138787"/>
            <a:ext cx="2545968" cy="1428750"/>
          </a:xfrm>
          <a:prstGeom prst="rect">
            <a:avLst/>
          </a:prstGeom>
        </p:spPr>
      </p:pic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FB5B4BF7-3CAF-CE97-49E9-B77D00316B67}"/>
              </a:ext>
            </a:extLst>
          </p:cNvPr>
          <p:cNvSpPr/>
          <p:nvPr/>
        </p:nvSpPr>
        <p:spPr>
          <a:xfrm>
            <a:off x="2779365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52000">
                <a:srgbClr val="9CB5D0">
                  <a:alpha val="69804"/>
                </a:srgbClr>
              </a:gs>
              <a:gs pos="97887">
                <a:srgbClr val="302C70">
                  <a:alpha val="80000"/>
                </a:srgbClr>
              </a:gs>
              <a:gs pos="99000">
                <a:srgbClr val="302C70">
                  <a:alpha val="8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04A1B9E3-5B96-6F08-814C-4568880BE0F2}"/>
              </a:ext>
            </a:extLst>
          </p:cNvPr>
          <p:cNvSpPr/>
          <p:nvPr/>
        </p:nvSpPr>
        <p:spPr>
          <a:xfrm>
            <a:off x="4801849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4000">
                <a:srgbClr val="302C70">
                  <a:alpha val="80000"/>
                </a:srgbClr>
              </a:gs>
              <a:gs pos="44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E3755E9-1520-95C5-4D11-29D02C33B01B}"/>
              </a:ext>
            </a:extLst>
          </p:cNvPr>
          <p:cNvSpPr/>
          <p:nvPr/>
        </p:nvSpPr>
        <p:spPr>
          <a:xfrm>
            <a:off x="7042939" y="40377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7000">
                <a:srgbClr val="302C70">
                  <a:alpha val="80000"/>
                </a:srgbClr>
              </a:gs>
              <a:gs pos="43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77DA9D6E-A818-B9EA-542B-2C8AE04B4B5B}"/>
              </a:ext>
            </a:extLst>
          </p:cNvPr>
          <p:cNvSpPr/>
          <p:nvPr/>
        </p:nvSpPr>
        <p:spPr>
          <a:xfrm>
            <a:off x="9284030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1000">
                <a:srgbClr val="302C70">
                  <a:alpha val="80000"/>
                </a:srgbClr>
              </a:gs>
              <a:gs pos="45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A4F9D4D-E501-4629-A8E1-FCB1EA6C144B}"/>
              </a:ext>
            </a:extLst>
          </p:cNvPr>
          <p:cNvSpPr/>
          <p:nvPr/>
        </p:nvSpPr>
        <p:spPr>
          <a:xfrm>
            <a:off x="1540569" y="1705042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100000">
                <a:srgbClr val="302C70">
                  <a:alpha val="80000"/>
                </a:srgbClr>
              </a:gs>
              <a:gs pos="0">
                <a:schemeClr val="bg1">
                  <a:alpha val="70000"/>
                </a:schemeClr>
              </a:gs>
              <a:gs pos="53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29E88A8-99C4-9BD4-CF10-E4FE81E85DD5}"/>
              </a:ext>
            </a:extLst>
          </p:cNvPr>
          <p:cNvSpPr/>
          <p:nvPr/>
        </p:nvSpPr>
        <p:spPr>
          <a:xfrm>
            <a:off x="1540568" y="4155217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2000">
                <a:srgbClr val="302C70">
                  <a:alpha val="80000"/>
                </a:srgbClr>
              </a:gs>
              <a:gs pos="0">
                <a:schemeClr val="bg1">
                  <a:lumMod val="95000"/>
                  <a:alpha val="70000"/>
                </a:schemeClr>
              </a:gs>
              <a:gs pos="47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C76F9270-2FAF-3DF2-4BA7-A73E6CB70585}"/>
              </a:ext>
            </a:extLst>
          </p:cNvPr>
          <p:cNvSpPr/>
          <p:nvPr/>
        </p:nvSpPr>
        <p:spPr>
          <a:xfrm>
            <a:off x="6757236" y="1669440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8000">
                <a:srgbClr val="302C70">
                  <a:alpha val="80000"/>
                </a:srgbClr>
              </a:gs>
              <a:gs pos="60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D0D7AD92-BA3E-ED36-FF97-F3FEFB21470B}"/>
              </a:ext>
            </a:extLst>
          </p:cNvPr>
          <p:cNvSpPr/>
          <p:nvPr/>
        </p:nvSpPr>
        <p:spPr>
          <a:xfrm>
            <a:off x="6757235" y="4119615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5000">
                <a:srgbClr val="302C70"/>
              </a:gs>
              <a:gs pos="66000">
                <a:srgbClr val="9CB5D0">
                  <a:alpha val="69804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48A54C7A-757A-4290-8EFC-E633D43A1A74}"/>
              </a:ext>
            </a:extLst>
          </p:cNvPr>
          <p:cNvSpPr/>
          <p:nvPr/>
        </p:nvSpPr>
        <p:spPr>
          <a:xfrm rot="16200000">
            <a:off x="2797447" y="1213305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E3BDFBF0-DD3F-43FB-3E4C-9E40546922F8}"/>
              </a:ext>
            </a:extLst>
          </p:cNvPr>
          <p:cNvSpPr/>
          <p:nvPr/>
        </p:nvSpPr>
        <p:spPr>
          <a:xfrm rot="5400000">
            <a:off x="4817171" y="1244170"/>
            <a:ext cx="293619" cy="179882"/>
          </a:xfrm>
          <a:prstGeom prst="rightArrow">
            <a:avLst/>
          </a:prstGeom>
          <a:solidFill>
            <a:srgbClr val="FF151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67B1329E-2AA5-5CCA-1F4F-E169780D04A7}"/>
              </a:ext>
            </a:extLst>
          </p:cNvPr>
          <p:cNvSpPr/>
          <p:nvPr/>
        </p:nvSpPr>
        <p:spPr>
          <a:xfrm rot="5400000">
            <a:off x="-390346" y="2229139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5000">
                <a:srgbClr val="302C70">
                  <a:alpha val="80000"/>
                </a:srgbClr>
              </a:gs>
              <a:gs pos="4000">
                <a:schemeClr val="bg1">
                  <a:lumMod val="95000"/>
                  <a:alpha val="70000"/>
                </a:schemeClr>
              </a:gs>
              <a:gs pos="49000">
                <a:srgbClr val="9CB5D0">
                  <a:alpha val="70000"/>
                </a:srgb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17409B4E-C094-81D4-FF7F-31A5C4211A94}"/>
              </a:ext>
            </a:extLst>
          </p:cNvPr>
          <p:cNvSpPr txBox="1"/>
          <p:nvPr/>
        </p:nvSpPr>
        <p:spPr>
          <a:xfrm>
            <a:off x="7037682" y="106733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7406AEB-2ACC-71CA-1ADA-4AC9F3AAC134}"/>
              </a:ext>
            </a:extLst>
          </p:cNvPr>
          <p:cNvSpPr txBox="1"/>
          <p:nvPr/>
        </p:nvSpPr>
        <p:spPr>
          <a:xfrm>
            <a:off x="9268919" y="108875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996849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060CA9D-6FD1-1BEB-1BFC-D759A4E15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91" b="137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A50BD99-DCB2-C1D9-C377-F04ECD0DCBC3}"/>
              </a:ext>
            </a:extLst>
          </p:cNvPr>
          <p:cNvSpPr/>
          <p:nvPr/>
        </p:nvSpPr>
        <p:spPr>
          <a:xfrm>
            <a:off x="2779365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52000">
                <a:srgbClr val="9CB5D0">
                  <a:alpha val="69804"/>
                </a:srgbClr>
              </a:gs>
              <a:gs pos="97887">
                <a:srgbClr val="302C70">
                  <a:alpha val="80000"/>
                </a:srgbClr>
              </a:gs>
              <a:gs pos="95000">
                <a:srgbClr val="6E34EB">
                  <a:alpha val="9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BD90E96A-521A-A0D2-8FC3-48F001EE3AD3}"/>
              </a:ext>
            </a:extLst>
          </p:cNvPr>
          <p:cNvSpPr/>
          <p:nvPr/>
        </p:nvSpPr>
        <p:spPr>
          <a:xfrm>
            <a:off x="4801849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4000">
                <a:srgbClr val="6E34EB">
                  <a:alpha val="90000"/>
                </a:srgbClr>
              </a:gs>
              <a:gs pos="50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A9DD67D6-063A-7A93-20CF-58A0CAA74E07}"/>
              </a:ext>
            </a:extLst>
          </p:cNvPr>
          <p:cNvSpPr/>
          <p:nvPr/>
        </p:nvSpPr>
        <p:spPr>
          <a:xfrm>
            <a:off x="7042939" y="403775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6000">
                <a:srgbClr val="6E34EB">
                  <a:alpha val="90000"/>
                </a:srgbClr>
              </a:gs>
              <a:gs pos="24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3CC05D58-E7DC-C358-FF18-C487962C392E}"/>
              </a:ext>
            </a:extLst>
          </p:cNvPr>
          <p:cNvSpPr/>
          <p:nvPr/>
        </p:nvSpPr>
        <p:spPr>
          <a:xfrm>
            <a:off x="9284030" y="407233"/>
            <a:ext cx="1796321" cy="1121764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1000">
                <a:srgbClr val="6E34EB">
                  <a:alpha val="90000"/>
                </a:srgbClr>
              </a:gs>
              <a:gs pos="45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2DF7895E-2E57-528A-93F1-508CD9C65B67}"/>
              </a:ext>
            </a:extLst>
          </p:cNvPr>
          <p:cNvSpPr/>
          <p:nvPr/>
        </p:nvSpPr>
        <p:spPr>
          <a:xfrm>
            <a:off x="1540569" y="1705042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100000">
                <a:srgbClr val="6E34EB">
                  <a:alpha val="90000"/>
                </a:srgbClr>
              </a:gs>
              <a:gs pos="0">
                <a:schemeClr val="bg1">
                  <a:alpha val="70000"/>
                </a:schemeClr>
              </a:gs>
              <a:gs pos="53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40645D99-5865-BBAC-F4CD-F30D7C0A909F}"/>
              </a:ext>
            </a:extLst>
          </p:cNvPr>
          <p:cNvSpPr/>
          <p:nvPr/>
        </p:nvSpPr>
        <p:spPr>
          <a:xfrm>
            <a:off x="1540568" y="4155217"/>
            <a:ext cx="5057601" cy="2295550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9000">
                <a:srgbClr val="6E34EB"/>
              </a:gs>
              <a:gs pos="0">
                <a:schemeClr val="bg1">
                  <a:lumMod val="95000"/>
                  <a:alpha val="70000"/>
                </a:schemeClr>
              </a:gs>
              <a:gs pos="66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82D9A58D-C3F2-8C02-8530-76D5C9DE926E}"/>
              </a:ext>
            </a:extLst>
          </p:cNvPr>
          <p:cNvSpPr/>
          <p:nvPr/>
        </p:nvSpPr>
        <p:spPr>
          <a:xfrm>
            <a:off x="6757236" y="1669440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93000">
                <a:srgbClr val="302C70">
                  <a:alpha val="90000"/>
                </a:srgbClr>
              </a:gs>
              <a:gs pos="70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70AA6D9E-E851-C2CD-87D1-638ED987F2CB}"/>
              </a:ext>
            </a:extLst>
          </p:cNvPr>
          <p:cNvSpPr/>
          <p:nvPr/>
        </p:nvSpPr>
        <p:spPr>
          <a:xfrm>
            <a:off x="6757235" y="4119615"/>
            <a:ext cx="5190939" cy="2331152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0">
                <a:schemeClr val="bg1">
                  <a:lumMod val="95000"/>
                  <a:alpha val="70000"/>
                </a:schemeClr>
              </a:gs>
              <a:gs pos="88000">
                <a:srgbClr val="6E34EB">
                  <a:alpha val="90000"/>
                </a:srgbClr>
              </a:gs>
              <a:gs pos="66000">
                <a:srgbClr val="9CB5D0">
                  <a:alpha val="70000"/>
                </a:srgbClr>
              </a:gs>
            </a:gsLst>
            <a:lin ang="27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Seta: para a Direita 14">
            <a:extLst>
              <a:ext uri="{FF2B5EF4-FFF2-40B4-BE49-F238E27FC236}">
                <a16:creationId xmlns:a16="http://schemas.microsoft.com/office/drawing/2014/main" id="{6B7ADD43-A6E7-88D4-C674-E1C3AA614CF4}"/>
              </a:ext>
            </a:extLst>
          </p:cNvPr>
          <p:cNvSpPr/>
          <p:nvPr/>
        </p:nvSpPr>
        <p:spPr>
          <a:xfrm rot="16200000">
            <a:off x="2797447" y="1213305"/>
            <a:ext cx="293619" cy="179882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F9C430DF-5D64-DE9A-FAF6-C019FBE90D7B}"/>
              </a:ext>
            </a:extLst>
          </p:cNvPr>
          <p:cNvSpPr/>
          <p:nvPr/>
        </p:nvSpPr>
        <p:spPr>
          <a:xfrm rot="5400000">
            <a:off x="4817171" y="1244170"/>
            <a:ext cx="293619" cy="179882"/>
          </a:xfrm>
          <a:prstGeom prst="rightArrow">
            <a:avLst/>
          </a:prstGeom>
          <a:solidFill>
            <a:srgbClr val="FF151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21D990F4-F90B-B62E-60CB-18C97F932058}"/>
              </a:ext>
            </a:extLst>
          </p:cNvPr>
          <p:cNvSpPr/>
          <p:nvPr/>
        </p:nvSpPr>
        <p:spPr>
          <a:xfrm rot="5400000">
            <a:off x="-390346" y="2229139"/>
            <a:ext cx="2220076" cy="1322829"/>
          </a:xfrm>
          <a:prstGeom prst="roundRect">
            <a:avLst>
              <a:gd name="adj" fmla="val 6394"/>
            </a:avLst>
          </a:prstGeom>
          <a:gradFill flip="none" rotWithShape="1">
            <a:gsLst>
              <a:gs pos="95000">
                <a:srgbClr val="6E34EB">
                  <a:alpha val="90000"/>
                </a:srgbClr>
              </a:gs>
              <a:gs pos="4000">
                <a:schemeClr val="bg1">
                  <a:lumMod val="95000"/>
                  <a:alpha val="70000"/>
                </a:schemeClr>
              </a:gs>
              <a:gs pos="57000">
                <a:srgbClr val="9CB5D0">
                  <a:alpha val="70000"/>
                </a:srgb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156E943-C652-8DFC-561D-B18C6F9A664A}"/>
              </a:ext>
            </a:extLst>
          </p:cNvPr>
          <p:cNvSpPr txBox="1"/>
          <p:nvPr/>
        </p:nvSpPr>
        <p:spPr>
          <a:xfrm>
            <a:off x="7037682" y="106733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FB6B4BC-1EEE-0C5C-F371-7EA31F3F2AA9}"/>
              </a:ext>
            </a:extLst>
          </p:cNvPr>
          <p:cNvSpPr txBox="1"/>
          <p:nvPr/>
        </p:nvSpPr>
        <p:spPr>
          <a:xfrm>
            <a:off x="9268919" y="1088752"/>
            <a:ext cx="353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</a:t>
            </a:r>
          </a:p>
        </p:txBody>
      </p:sp>
      <p:pic>
        <p:nvPicPr>
          <p:cNvPr id="20" name="Gráfico 19">
            <a:extLst>
              <a:ext uri="{FF2B5EF4-FFF2-40B4-BE49-F238E27FC236}">
                <a16:creationId xmlns:a16="http://schemas.microsoft.com/office/drawing/2014/main" id="{55BC746E-BB96-EBBC-E4A4-A47BBC40EE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8545" y="762870"/>
            <a:ext cx="2159785" cy="25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14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0F866097-D0B5-E5FE-AA43-FF0545FD570E}"/>
              </a:ext>
            </a:extLst>
          </p:cNvPr>
          <p:cNvSpPr/>
          <p:nvPr/>
        </p:nvSpPr>
        <p:spPr>
          <a:xfrm>
            <a:off x="-237345" y="-213610"/>
            <a:ext cx="12666689" cy="7285219"/>
          </a:xfrm>
          <a:prstGeom prst="roundRect">
            <a:avLst>
              <a:gd name="adj" fmla="val 2339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0000">
                <a:schemeClr val="bg1">
                  <a:lumMod val="6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04592E6-8C27-E856-56E5-C292CC89FB26}"/>
              </a:ext>
            </a:extLst>
          </p:cNvPr>
          <p:cNvSpPr txBox="1"/>
          <p:nvPr/>
        </p:nvSpPr>
        <p:spPr>
          <a:xfrm>
            <a:off x="1676400" y="266700"/>
            <a:ext cx="8458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atin typeface="Arial Nova" panose="020F0502020204030204" pitchFamily="34" charset="0"/>
              </a:rPr>
              <a:t>Dashboard Ações NASDAQ</a:t>
            </a:r>
          </a:p>
        </p:txBody>
      </p:sp>
    </p:spTree>
    <p:extLst>
      <p:ext uri="{BB962C8B-B14F-4D97-AF65-F5344CB8AC3E}">
        <p14:creationId xmlns:p14="http://schemas.microsoft.com/office/powerpoint/2010/main" val="3178401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174AC-36F1-7D1D-6078-532D336BC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3E6B68C1-EFBB-EED9-893D-7F1D15C88F03}"/>
              </a:ext>
            </a:extLst>
          </p:cNvPr>
          <p:cNvSpPr/>
          <p:nvPr/>
        </p:nvSpPr>
        <p:spPr>
          <a:xfrm>
            <a:off x="-237345" y="-213610"/>
            <a:ext cx="12666689" cy="7285219"/>
          </a:xfrm>
          <a:prstGeom prst="roundRect">
            <a:avLst>
              <a:gd name="adj" fmla="val 5738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0000">
                <a:schemeClr val="bg1">
                  <a:lumMod val="6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73EFBE-13DC-A37E-71F8-D4AA0FC2E8BB}"/>
              </a:ext>
            </a:extLst>
          </p:cNvPr>
          <p:cNvSpPr txBox="1"/>
          <p:nvPr/>
        </p:nvSpPr>
        <p:spPr>
          <a:xfrm>
            <a:off x="1600200" y="0"/>
            <a:ext cx="845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atin typeface="Arial Nova" panose="020F0502020204030204" pitchFamily="34" charset="0"/>
              </a:rPr>
              <a:t>Dados Gerais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3761DBC0-77AD-5837-DF0E-952DC0267DB3}"/>
              </a:ext>
            </a:extLst>
          </p:cNvPr>
          <p:cNvSpPr/>
          <p:nvPr/>
        </p:nvSpPr>
        <p:spPr>
          <a:xfrm>
            <a:off x="1748226" y="923330"/>
            <a:ext cx="6877051" cy="2806928"/>
          </a:xfrm>
          <a:prstGeom prst="roundRect">
            <a:avLst>
              <a:gd name="adj" fmla="val 5738"/>
            </a:avLst>
          </a:prstGeom>
          <a:gradFill flip="none" rotWithShape="1">
            <a:gsLst>
              <a:gs pos="69000">
                <a:srgbClr val="CBCFD2">
                  <a:alpha val="65000"/>
                </a:srgbClr>
              </a:gs>
              <a:gs pos="0">
                <a:schemeClr val="accent1">
                  <a:lumMod val="5000"/>
                  <a:lumOff val="95000"/>
                  <a:alpha val="80000"/>
                </a:schemeClr>
              </a:gs>
              <a:gs pos="81000">
                <a:schemeClr val="bg1">
                  <a:lumMod val="6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65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BA41D343-046D-9044-03DD-9BA4E0968F03}"/>
              </a:ext>
            </a:extLst>
          </p:cNvPr>
          <p:cNvSpPr/>
          <p:nvPr/>
        </p:nvSpPr>
        <p:spPr>
          <a:xfrm rot="5400000">
            <a:off x="-1383219" y="2217231"/>
            <a:ext cx="4277320" cy="1689518"/>
          </a:xfrm>
          <a:prstGeom prst="roundRect">
            <a:avLst>
              <a:gd name="adj" fmla="val 5738"/>
            </a:avLst>
          </a:prstGeom>
          <a:gradFill flip="none" rotWithShape="1">
            <a:gsLst>
              <a:gs pos="69000">
                <a:srgbClr val="CBCFD2">
                  <a:alpha val="65000"/>
                </a:srgbClr>
              </a:gs>
              <a:gs pos="0">
                <a:schemeClr val="accent1">
                  <a:lumMod val="5000"/>
                  <a:lumOff val="95000"/>
                  <a:alpha val="80000"/>
                </a:schemeClr>
              </a:gs>
              <a:gs pos="81000">
                <a:schemeClr val="bg1">
                  <a:lumMod val="6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65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33662D6-C423-4DBF-47D1-8B180115A422}"/>
              </a:ext>
            </a:extLst>
          </p:cNvPr>
          <p:cNvSpPr/>
          <p:nvPr/>
        </p:nvSpPr>
        <p:spPr>
          <a:xfrm>
            <a:off x="1748226" y="3997469"/>
            <a:ext cx="6877051" cy="2806928"/>
          </a:xfrm>
          <a:prstGeom prst="roundRect">
            <a:avLst>
              <a:gd name="adj" fmla="val 5738"/>
            </a:avLst>
          </a:prstGeom>
          <a:gradFill flip="none" rotWithShape="1">
            <a:gsLst>
              <a:gs pos="69000">
                <a:srgbClr val="CBCFD2">
                  <a:alpha val="65000"/>
                </a:srgbClr>
              </a:gs>
              <a:gs pos="0">
                <a:schemeClr val="accent1">
                  <a:lumMod val="5000"/>
                  <a:lumOff val="95000"/>
                  <a:alpha val="80000"/>
                </a:schemeClr>
              </a:gs>
              <a:gs pos="81000">
                <a:schemeClr val="bg1">
                  <a:lumMod val="6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65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0660F549-D397-EE89-18E2-D1BA965DA8D9}"/>
              </a:ext>
            </a:extLst>
          </p:cNvPr>
          <p:cNvSpPr/>
          <p:nvPr/>
        </p:nvSpPr>
        <p:spPr>
          <a:xfrm rot="5400000">
            <a:off x="7522678" y="2173954"/>
            <a:ext cx="5881067" cy="3379819"/>
          </a:xfrm>
          <a:prstGeom prst="roundRect">
            <a:avLst>
              <a:gd name="adj" fmla="val 5738"/>
            </a:avLst>
          </a:prstGeom>
          <a:gradFill flip="none" rotWithShape="1">
            <a:gsLst>
              <a:gs pos="69000">
                <a:srgbClr val="CBCFD2">
                  <a:alpha val="65000"/>
                </a:srgbClr>
              </a:gs>
              <a:gs pos="0">
                <a:schemeClr val="accent1">
                  <a:lumMod val="5000"/>
                  <a:lumOff val="95000"/>
                  <a:alpha val="80000"/>
                </a:schemeClr>
              </a:gs>
              <a:gs pos="81000">
                <a:schemeClr val="bg1">
                  <a:lumMod val="6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65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627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73288-42AA-8514-69FC-3BD1C2097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377C6558-4A7F-F859-8C78-D68D465E1F81}"/>
              </a:ext>
            </a:extLst>
          </p:cNvPr>
          <p:cNvSpPr/>
          <p:nvPr/>
        </p:nvSpPr>
        <p:spPr>
          <a:xfrm>
            <a:off x="-237345" y="-213610"/>
            <a:ext cx="12666689" cy="7285219"/>
          </a:xfrm>
          <a:prstGeom prst="roundRect">
            <a:avLst>
              <a:gd name="adj" fmla="val 3123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0000">
                <a:schemeClr val="bg1">
                  <a:lumMod val="6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1B3496-20BB-A0FD-85DF-2722EB01C3D8}"/>
              </a:ext>
            </a:extLst>
          </p:cNvPr>
          <p:cNvSpPr txBox="1"/>
          <p:nvPr/>
        </p:nvSpPr>
        <p:spPr>
          <a:xfrm>
            <a:off x="1600200" y="0"/>
            <a:ext cx="845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atin typeface="Arial Nova" panose="020F0502020204030204" pitchFamily="34" charset="0"/>
              </a:rPr>
              <a:t>Previsões de Valores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BA3F907C-BB7C-22BD-1468-1BD7613A7EC3}"/>
              </a:ext>
            </a:extLst>
          </p:cNvPr>
          <p:cNvSpPr/>
          <p:nvPr/>
        </p:nvSpPr>
        <p:spPr>
          <a:xfrm>
            <a:off x="1272079" y="1285685"/>
            <a:ext cx="5353361" cy="2505670"/>
          </a:xfrm>
          <a:prstGeom prst="roundRect">
            <a:avLst>
              <a:gd name="adj" fmla="val 5738"/>
            </a:avLst>
          </a:prstGeom>
          <a:gradFill flip="none" rotWithShape="1">
            <a:gsLst>
              <a:gs pos="69000">
                <a:srgbClr val="CBCFD2">
                  <a:alpha val="65000"/>
                </a:srgbClr>
              </a:gs>
              <a:gs pos="0">
                <a:schemeClr val="accent1">
                  <a:lumMod val="5000"/>
                  <a:lumOff val="95000"/>
                  <a:alpha val="80000"/>
                </a:schemeClr>
              </a:gs>
              <a:gs pos="81000">
                <a:schemeClr val="bg1">
                  <a:lumMod val="6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65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EC635A80-B48F-25E1-52AC-FCF1001E034F}"/>
              </a:ext>
            </a:extLst>
          </p:cNvPr>
          <p:cNvSpPr/>
          <p:nvPr/>
        </p:nvSpPr>
        <p:spPr>
          <a:xfrm>
            <a:off x="6780861" y="1285685"/>
            <a:ext cx="5353361" cy="2505670"/>
          </a:xfrm>
          <a:prstGeom prst="roundRect">
            <a:avLst>
              <a:gd name="adj" fmla="val 5738"/>
            </a:avLst>
          </a:prstGeom>
          <a:gradFill flip="none" rotWithShape="1">
            <a:gsLst>
              <a:gs pos="69000">
                <a:srgbClr val="CBCFD2">
                  <a:alpha val="65000"/>
                </a:srgbClr>
              </a:gs>
              <a:gs pos="0">
                <a:schemeClr val="accent1">
                  <a:lumMod val="5000"/>
                  <a:lumOff val="95000"/>
                  <a:alpha val="80000"/>
                </a:schemeClr>
              </a:gs>
              <a:gs pos="81000">
                <a:schemeClr val="bg1">
                  <a:lumMod val="6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65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1F4FCB79-06CC-05BA-D5A5-9A01B0CF9919}"/>
              </a:ext>
            </a:extLst>
          </p:cNvPr>
          <p:cNvSpPr/>
          <p:nvPr/>
        </p:nvSpPr>
        <p:spPr>
          <a:xfrm>
            <a:off x="1272078" y="4037815"/>
            <a:ext cx="5353361" cy="2505670"/>
          </a:xfrm>
          <a:prstGeom prst="roundRect">
            <a:avLst>
              <a:gd name="adj" fmla="val 5738"/>
            </a:avLst>
          </a:prstGeom>
          <a:gradFill flip="none" rotWithShape="1">
            <a:gsLst>
              <a:gs pos="69000">
                <a:srgbClr val="CBCFD2">
                  <a:alpha val="65000"/>
                </a:srgbClr>
              </a:gs>
              <a:gs pos="0">
                <a:schemeClr val="accent1">
                  <a:lumMod val="5000"/>
                  <a:lumOff val="95000"/>
                  <a:alpha val="80000"/>
                </a:schemeClr>
              </a:gs>
              <a:gs pos="81000">
                <a:schemeClr val="bg1">
                  <a:lumMod val="6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65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80832CD-62F2-D290-DE4A-D84586B0944F}"/>
              </a:ext>
            </a:extLst>
          </p:cNvPr>
          <p:cNvSpPr/>
          <p:nvPr/>
        </p:nvSpPr>
        <p:spPr>
          <a:xfrm>
            <a:off x="6739327" y="4037815"/>
            <a:ext cx="5353361" cy="2505670"/>
          </a:xfrm>
          <a:prstGeom prst="roundRect">
            <a:avLst>
              <a:gd name="adj" fmla="val 5738"/>
            </a:avLst>
          </a:prstGeom>
          <a:gradFill flip="none" rotWithShape="1">
            <a:gsLst>
              <a:gs pos="69000">
                <a:srgbClr val="CBCFD2">
                  <a:alpha val="65000"/>
                </a:srgbClr>
              </a:gs>
              <a:gs pos="0">
                <a:schemeClr val="accent1">
                  <a:lumMod val="5000"/>
                  <a:lumOff val="95000"/>
                  <a:alpha val="80000"/>
                </a:schemeClr>
              </a:gs>
              <a:gs pos="81000">
                <a:schemeClr val="bg1">
                  <a:lumMod val="6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65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 descr="Logotipo&#10;&#10;Descrição gerada automaticamente">
            <a:extLst>
              <a:ext uri="{FF2B5EF4-FFF2-40B4-BE49-F238E27FC236}">
                <a16:creationId xmlns:a16="http://schemas.microsoft.com/office/drawing/2014/main" id="{D805D65E-AF65-7845-3A54-D6864BE1CB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905" y="1754914"/>
            <a:ext cx="2371708" cy="1335422"/>
          </a:xfrm>
          <a:prstGeom prst="rect">
            <a:avLst/>
          </a:prstGeom>
        </p:spPr>
      </p:pic>
      <p:pic>
        <p:nvPicPr>
          <p:cNvPr id="12" name="Imagem 11" descr="Padrão do plano de fundo&#10;&#10;Descrição gerada automaticamente">
            <a:extLst>
              <a:ext uri="{FF2B5EF4-FFF2-40B4-BE49-F238E27FC236}">
                <a16:creationId xmlns:a16="http://schemas.microsoft.com/office/drawing/2014/main" id="{2248BBF9-B1E3-6992-26ED-757F1F90DC3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530" y="1877955"/>
            <a:ext cx="2372022" cy="1335600"/>
          </a:xfrm>
          <a:prstGeom prst="rect">
            <a:avLst/>
          </a:prstGeom>
        </p:spPr>
      </p:pic>
      <p:pic>
        <p:nvPicPr>
          <p:cNvPr id="13" name="Imagem 12" descr="Uma imagem contendo molusco, caracol&#10;&#10;Descrição gerada automaticamente">
            <a:extLst>
              <a:ext uri="{FF2B5EF4-FFF2-40B4-BE49-F238E27FC236}">
                <a16:creationId xmlns:a16="http://schemas.microsoft.com/office/drawing/2014/main" id="{4939C5CA-DB9F-5BBB-9521-266C993CDDE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769" y="4622850"/>
            <a:ext cx="2379979" cy="1335600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7A5EFD18-70BB-64EC-4D1E-B88AE105960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45922" y="5125464"/>
            <a:ext cx="334017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176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18</Words>
  <Application>Microsoft Office PowerPoint</Application>
  <PresentationFormat>Widescreen</PresentationFormat>
  <Paragraphs>13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ADLaM Display</vt:lpstr>
      <vt:lpstr>Aptos</vt:lpstr>
      <vt:lpstr>Aptos Display</vt:lpstr>
      <vt:lpstr>Arial</vt:lpstr>
      <vt:lpstr>Arial Nova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Dante Cavalcante Santos</dc:creator>
  <cp:lastModifiedBy>Dante Cavalcante Santos</cp:lastModifiedBy>
  <cp:revision>1</cp:revision>
  <dcterms:created xsi:type="dcterms:W3CDTF">2025-01-02T23:46:50Z</dcterms:created>
  <dcterms:modified xsi:type="dcterms:W3CDTF">2025-01-08T01:11:19Z</dcterms:modified>
</cp:coreProperties>
</file>

<file path=docProps/thumbnail.jpeg>
</file>